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600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தமிழ்மொழி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கற்பித்தல்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US" dirty="0" smtClean="0">
                <a:latin typeface="TAU-Paalai" pitchFamily="34" charset="0"/>
                <a:cs typeface="TAU-Paalai" pitchFamily="34" charset="0"/>
              </a:rPr>
            </a:b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அணுகுமுறைகளும்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உத்திகளும்</a:t>
            </a:r>
            <a:endParaRPr lang="en-US" dirty="0"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696200" cy="1752600"/>
          </a:xfrm>
        </p:spPr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ஏழாம்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வகுப்பு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எட்டாம்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வகுப்பு</a:t>
            </a:r>
            <a:r>
              <a:rPr lang="en-US" dirty="0" smtClean="0">
                <a:solidFill>
                  <a:schemeClr val="tx1"/>
                </a:solidFill>
              </a:rPr>
              <a:t>  </a:t>
            </a:r>
            <a:r>
              <a:rPr lang="en-US" dirty="0" err="1" smtClean="0">
                <a:solidFill>
                  <a:schemeClr val="tx1"/>
                </a:solidFill>
              </a:rPr>
              <a:t>இரண்டாம்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பருவம்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093" y="1481138"/>
            <a:ext cx="5243813" cy="45259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762000"/>
            <a:ext cx="8381999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8382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Baamini" pitchFamily="2" charset="0"/>
              </a:rPr>
              <a:t>    </a:t>
            </a:r>
            <a:r>
              <a:rPr lang="en-US" sz="3600" dirty="0" err="1" smtClean="0">
                <a:latin typeface="Bamini" pitchFamily="2" charset="0"/>
                <a:cs typeface="TAU-Paalai" pitchFamily="34" charset="0"/>
              </a:rPr>
              <a:t>Vohk</a:t>
            </a:r>
            <a:r>
              <a:rPr lang="en-US" sz="3600" dirty="0" smtClean="0">
                <a:latin typeface="Bamini" pitchFamily="2" charset="0"/>
                <a:cs typeface="TAU-Paalai" pitchFamily="34" charset="0"/>
              </a:rPr>
              <a:t>; </a:t>
            </a:r>
            <a:r>
              <a:rPr lang="en-US" sz="3600" dirty="0" err="1" smtClean="0">
                <a:latin typeface="Bamini" pitchFamily="2" charset="0"/>
                <a:cs typeface="TAU-Paalai" pitchFamily="34" charset="0"/>
              </a:rPr>
              <a:t>tFg;gpy</a:t>
            </a:r>
            <a:r>
              <a:rPr lang="en-US" sz="3600" dirty="0" smtClean="0">
                <a:latin typeface="Bamini" pitchFamily="2" charset="0"/>
                <a:cs typeface="TAU-Paalai" pitchFamily="34" charset="0"/>
              </a:rPr>
              <a:t>; ,</a:t>
            </a:r>
            <a:r>
              <a:rPr lang="en-US" sz="3600" dirty="0" err="1" smtClean="0">
                <a:latin typeface="Bamini" pitchFamily="2" charset="0"/>
                <a:cs typeface="TAU-Paalai" pitchFamily="34" charset="0"/>
              </a:rPr>
              <a:t>lk;ngWk</a:t>
            </a:r>
            <a:r>
              <a:rPr lang="en-US" sz="3600" dirty="0" smtClean="0">
                <a:latin typeface="Bamini" pitchFamily="2" charset="0"/>
                <a:cs typeface="TAU-Paalai" pitchFamily="34" charset="0"/>
              </a:rPr>
              <a:t>; </a:t>
            </a:r>
            <a:r>
              <a:rPr lang="en-US" sz="3600" dirty="0" err="1" smtClean="0">
                <a:latin typeface="Bamini" pitchFamily="2" charset="0"/>
                <a:cs typeface="TAU-Paalai" pitchFamily="34" charset="0"/>
              </a:rPr>
              <a:t>ghlg;gFjpfs</a:t>
            </a:r>
            <a:r>
              <a:rPr lang="en-US" sz="3600" dirty="0" smtClean="0">
                <a:latin typeface="Bamini" pitchFamily="2" charset="0"/>
                <a:cs typeface="TAU-Paalai" pitchFamily="34" charset="0"/>
              </a:rPr>
              <a:t>;</a:t>
            </a:r>
            <a:endParaRPr lang="en-US" sz="3600" dirty="0">
              <a:latin typeface="Bamini" pitchFamily="2" charset="0"/>
              <a:cs typeface="TAU-Paala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latin typeface="Baamini" pitchFamily="2" charset="0"/>
              </a:rPr>
              <a:t>     </a:t>
            </a:r>
            <a:r>
              <a:rPr lang="en-US" dirty="0" smtClean="0">
                <a:latin typeface="Bamini" pitchFamily="2" charset="0"/>
              </a:rPr>
              <a:t> </a:t>
            </a:r>
            <a:r>
              <a:rPr lang="en-US" b="1" dirty="0" err="1" smtClean="0">
                <a:latin typeface="Bamini" pitchFamily="2" charset="0"/>
              </a:rPr>
              <a:t>mwptpay</a:t>
            </a:r>
            <a:r>
              <a:rPr lang="en-US" b="1" dirty="0" smtClean="0">
                <a:latin typeface="Bamini" pitchFamily="2" charset="0"/>
              </a:rPr>
              <a:t>; </a:t>
            </a:r>
            <a:r>
              <a:rPr lang="en-US" b="1" dirty="0" err="1" smtClean="0">
                <a:latin typeface="Bamini" pitchFamily="2" charset="0"/>
              </a:rPr>
              <a:t>njhopy;El;gk</a:t>
            </a:r>
            <a:r>
              <a:rPr lang="en-US" dirty="0" smtClean="0">
                <a:latin typeface="Bamini" pitchFamily="2" charset="0"/>
              </a:rPr>
              <a:t>;            </a:t>
            </a:r>
          </a:p>
          <a:p>
            <a:pPr>
              <a:buNone/>
            </a:pPr>
            <a:r>
              <a:rPr lang="en-US" dirty="0" smtClean="0">
                <a:latin typeface="Bamini" pitchFamily="2" charset="0"/>
              </a:rPr>
              <a:t>   </a:t>
            </a:r>
            <a:r>
              <a:rPr lang="en-US" b="1" dirty="0" err="1" smtClean="0">
                <a:latin typeface="Bamini" pitchFamily="2" charset="0"/>
              </a:rPr>
              <a:t>ftpijg;Ngio</a:t>
            </a:r>
            <a:endParaRPr lang="en-US" b="1" dirty="0" smtClean="0">
              <a:latin typeface="Bamini" pitchFamily="2" charset="0"/>
            </a:endParaRPr>
          </a:p>
          <a:p>
            <a:r>
              <a:rPr lang="en-US" dirty="0" smtClean="0">
                <a:latin typeface="Bamini" pitchFamily="2" charset="0"/>
              </a:rPr>
              <a:t>1.fyq;fiu </a:t>
            </a:r>
            <a:r>
              <a:rPr lang="en-US" dirty="0" err="1" smtClean="0">
                <a:latin typeface="Bamini" pitchFamily="2" charset="0"/>
              </a:rPr>
              <a:t>tpsf;fk</a:t>
            </a:r>
            <a:r>
              <a:rPr lang="en-US" dirty="0" smtClean="0">
                <a:latin typeface="Bamini" pitchFamily="2" charset="0"/>
              </a:rPr>
              <a:t>;</a:t>
            </a:r>
          </a:p>
          <a:p>
            <a:r>
              <a:rPr lang="en-US" dirty="0" smtClean="0">
                <a:latin typeface="Bamini" pitchFamily="2" charset="0"/>
              </a:rPr>
              <a:t>2.ftpd;kpF </a:t>
            </a:r>
            <a:r>
              <a:rPr lang="en-US" dirty="0" err="1" smtClean="0">
                <a:latin typeface="Bamini" pitchFamily="2" charset="0"/>
              </a:rPr>
              <a:t>fg;gy</a:t>
            </a:r>
            <a:r>
              <a:rPr lang="en-US" dirty="0" smtClean="0">
                <a:latin typeface="Bamini" pitchFamily="2" charset="0"/>
              </a:rPr>
              <a:t>;</a:t>
            </a:r>
          </a:p>
          <a:p>
            <a:pPr>
              <a:buNone/>
            </a:pPr>
            <a:r>
              <a:rPr lang="en-US" dirty="0" smtClean="0">
                <a:latin typeface="Bamini" pitchFamily="2" charset="0"/>
              </a:rPr>
              <a:t>   </a:t>
            </a:r>
            <a:r>
              <a:rPr lang="en-US" b="1" dirty="0" err="1" smtClean="0">
                <a:latin typeface="Bamini" pitchFamily="2" charset="0"/>
              </a:rPr>
              <a:t>ciueil</a:t>
            </a:r>
            <a:r>
              <a:rPr lang="en-US" b="1" dirty="0" smtClean="0">
                <a:latin typeface="Bamini" pitchFamily="2" charset="0"/>
              </a:rPr>
              <a:t> </a:t>
            </a:r>
            <a:r>
              <a:rPr lang="en-US" b="1" dirty="0" err="1" smtClean="0">
                <a:latin typeface="Bamini" pitchFamily="2" charset="0"/>
              </a:rPr>
              <a:t>cyfk</a:t>
            </a:r>
            <a:r>
              <a:rPr lang="en-US" dirty="0" smtClean="0">
                <a:latin typeface="Bamini" pitchFamily="2" charset="0"/>
              </a:rPr>
              <a:t>;</a:t>
            </a:r>
          </a:p>
          <a:p>
            <a:r>
              <a:rPr lang="en-US" dirty="0" smtClean="0">
                <a:latin typeface="Bamini" pitchFamily="2" charset="0"/>
              </a:rPr>
              <a:t>1.jkpohpd; </a:t>
            </a:r>
            <a:r>
              <a:rPr lang="en-US" dirty="0" err="1" smtClean="0">
                <a:latin typeface="Bamini" pitchFamily="2" charset="0"/>
              </a:rPr>
              <a:t>fg;gw;fiy</a:t>
            </a:r>
            <a:endParaRPr lang="en-US" dirty="0" smtClean="0">
              <a:latin typeface="Bamini" pitchFamily="2" charset="0"/>
            </a:endParaRPr>
          </a:p>
          <a:p>
            <a:pPr>
              <a:buNone/>
            </a:pPr>
            <a:r>
              <a:rPr lang="en-US" dirty="0" smtClean="0">
                <a:latin typeface="Bamini" pitchFamily="2" charset="0"/>
              </a:rPr>
              <a:t>   </a:t>
            </a:r>
            <a:r>
              <a:rPr lang="en-US" b="1" dirty="0" err="1" smtClean="0">
                <a:latin typeface="Bamini" pitchFamily="2" charset="0"/>
              </a:rPr>
              <a:t>Tphpthdk</a:t>
            </a:r>
            <a:r>
              <a:rPr lang="en-US" b="1" dirty="0" smtClean="0">
                <a:latin typeface="Bamini" pitchFamily="2" charset="0"/>
              </a:rPr>
              <a:t>;</a:t>
            </a:r>
          </a:p>
          <a:p>
            <a:r>
              <a:rPr lang="en-US" dirty="0" smtClean="0">
                <a:latin typeface="Bamini" pitchFamily="2" charset="0"/>
              </a:rPr>
              <a:t>1.Mo;flypd; </a:t>
            </a:r>
            <a:r>
              <a:rPr lang="en-US" dirty="0" err="1" smtClean="0">
                <a:latin typeface="Bamini" pitchFamily="2" charset="0"/>
              </a:rPr>
              <a:t>mbapy</a:t>
            </a:r>
            <a:r>
              <a:rPr lang="en-US" dirty="0" smtClean="0">
                <a:latin typeface="Bamini" pitchFamily="2" charset="0"/>
              </a:rPr>
              <a:t>;</a:t>
            </a:r>
          </a:p>
          <a:p>
            <a:pPr>
              <a:buNone/>
            </a:pPr>
            <a:r>
              <a:rPr lang="en-US" dirty="0" smtClean="0">
                <a:latin typeface="Bamini" pitchFamily="2" charset="0"/>
              </a:rPr>
              <a:t>    </a:t>
            </a:r>
            <a:r>
              <a:rPr lang="en-US" b="1" dirty="0" err="1" smtClean="0">
                <a:latin typeface="Bamini" pitchFamily="2" charset="0"/>
              </a:rPr>
              <a:t>fw;fz;L</a:t>
            </a:r>
            <a:endParaRPr lang="en-US" b="1" dirty="0" smtClean="0">
              <a:latin typeface="Bamini" pitchFamily="2" charset="0"/>
            </a:endParaRPr>
          </a:p>
          <a:p>
            <a:r>
              <a:rPr lang="en-US" dirty="0" smtClean="0">
                <a:latin typeface="Bamini" pitchFamily="2" charset="0"/>
              </a:rPr>
              <a:t>,</a:t>
            </a:r>
            <a:r>
              <a:rPr lang="en-US" dirty="0" err="1" smtClean="0">
                <a:latin typeface="Bamini" pitchFamily="2" charset="0"/>
              </a:rPr>
              <a:t>yf;fpatifr</a:t>
            </a:r>
            <a:r>
              <a:rPr lang="en-US" dirty="0" smtClean="0">
                <a:latin typeface="Bamini" pitchFamily="2" charset="0"/>
              </a:rPr>
              <a:t>; </a:t>
            </a:r>
            <a:r>
              <a:rPr lang="en-US" dirty="0" err="1" smtClean="0">
                <a:latin typeface="Bamini" pitchFamily="2" charset="0"/>
              </a:rPr>
              <a:t>nrhw;fs</a:t>
            </a:r>
            <a:r>
              <a:rPr lang="en-US" dirty="0" smtClean="0">
                <a:latin typeface="Bamini" pitchFamily="2" charset="0"/>
              </a:rPr>
              <a:t>;- </a:t>
            </a:r>
            <a:r>
              <a:rPr lang="en-US" dirty="0" err="1" smtClean="0">
                <a:latin typeface="Bamini" pitchFamily="2" charset="0"/>
              </a:rPr>
              <a:t>nkhopiaf</a:t>
            </a:r>
            <a:r>
              <a:rPr lang="en-US" dirty="0" smtClean="0">
                <a:latin typeface="Bamini" pitchFamily="2" charset="0"/>
              </a:rPr>
              <a:t>; </a:t>
            </a:r>
            <a:r>
              <a:rPr lang="en-US" dirty="0" err="1" smtClean="0">
                <a:latin typeface="Bamini" pitchFamily="2" charset="0"/>
              </a:rPr>
              <a:t>ifahs;Nthk</a:t>
            </a:r>
            <a:r>
              <a:rPr lang="en-US" dirty="0" smtClean="0">
                <a:latin typeface="Bamini" pitchFamily="2" charset="0"/>
              </a:rPr>
              <a:t>;</a:t>
            </a:r>
          </a:p>
          <a:p>
            <a:endParaRPr lang="en-US" dirty="0" smtClean="0">
              <a:latin typeface="Baamini" pitchFamily="2" charset="0"/>
            </a:endParaRPr>
          </a:p>
          <a:p>
            <a:endParaRPr lang="en-US" dirty="0" smtClean="0">
              <a:latin typeface="Baamini" pitchFamily="2" charset="0"/>
            </a:endParaRPr>
          </a:p>
          <a:p>
            <a:endParaRPr lang="en-US" dirty="0">
              <a:latin typeface="Baamini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  <a:latin typeface="Baamini" pitchFamily="2" charset="0"/>
              </a:rPr>
              <a:t>    </a:t>
            </a:r>
            <a:r>
              <a:rPr lang="en-US" dirty="0" smtClean="0">
                <a:solidFill>
                  <a:srgbClr val="7030A0"/>
                </a:solidFill>
                <a:latin typeface="Bamini" pitchFamily="2" charset="0"/>
              </a:rPr>
              <a:t> </a:t>
            </a:r>
            <a:r>
              <a:rPr lang="en-US" b="1" dirty="0" err="1" smtClean="0">
                <a:latin typeface="Bamini" pitchFamily="2" charset="0"/>
              </a:rPr>
              <a:t>ftpijg</a:t>
            </a:r>
            <a:r>
              <a:rPr lang="en-US" b="1" dirty="0" smtClean="0">
                <a:latin typeface="Bamini" pitchFamily="2" charset="0"/>
              </a:rPr>
              <a:t>; </a:t>
            </a:r>
            <a:r>
              <a:rPr lang="en-US" b="1" dirty="0" err="1" smtClean="0">
                <a:latin typeface="Bamini" pitchFamily="2" charset="0"/>
              </a:rPr>
              <a:t>Ngio</a:t>
            </a:r>
            <a:endParaRPr lang="en-US" b="1" dirty="0" smtClean="0">
              <a:latin typeface="Bamini" pitchFamily="2" charset="0"/>
            </a:endParaRPr>
          </a:p>
          <a:p>
            <a:pPr>
              <a:buNone/>
            </a:pPr>
            <a:r>
              <a:rPr lang="en-US" dirty="0" smtClean="0">
                <a:latin typeface="Bamini" pitchFamily="2" charset="0"/>
              </a:rPr>
              <a:t>1.,d;gj;jkpo;f; </a:t>
            </a:r>
            <a:r>
              <a:rPr lang="en-US" dirty="0" err="1" smtClean="0">
                <a:latin typeface="Bamini" pitchFamily="2" charset="0"/>
              </a:rPr>
              <a:t>fy;tp</a:t>
            </a:r>
            <a:endParaRPr lang="en-US" dirty="0" smtClean="0">
              <a:latin typeface="Bamini" pitchFamily="2" charset="0"/>
            </a:endParaRPr>
          </a:p>
          <a:p>
            <a:pPr>
              <a:buNone/>
            </a:pPr>
            <a:r>
              <a:rPr lang="en-US" dirty="0" smtClean="0">
                <a:latin typeface="Bamini" pitchFamily="2" charset="0"/>
              </a:rPr>
              <a:t>2.mopahr;nry;tk;</a:t>
            </a:r>
          </a:p>
          <a:p>
            <a:pPr>
              <a:buNone/>
            </a:pPr>
            <a:r>
              <a:rPr lang="en-US" dirty="0" smtClean="0">
                <a:latin typeface="Bamini" pitchFamily="2" charset="0"/>
              </a:rPr>
              <a:t>    </a:t>
            </a:r>
            <a:r>
              <a:rPr lang="en-US" b="1" dirty="0" err="1" smtClean="0">
                <a:latin typeface="Bamini" pitchFamily="2" charset="0"/>
              </a:rPr>
              <a:t>ciueil</a:t>
            </a:r>
            <a:r>
              <a:rPr lang="en-US" b="1" dirty="0" smtClean="0">
                <a:latin typeface="Bamini" pitchFamily="2" charset="0"/>
              </a:rPr>
              <a:t> </a:t>
            </a:r>
            <a:r>
              <a:rPr lang="en-US" b="1" dirty="0" err="1" smtClean="0">
                <a:latin typeface="Bamini" pitchFamily="2" charset="0"/>
              </a:rPr>
              <a:t>cyfk</a:t>
            </a:r>
            <a:r>
              <a:rPr lang="en-US" b="1" dirty="0" smtClean="0">
                <a:latin typeface="Bamini" pitchFamily="2" charset="0"/>
              </a:rPr>
              <a:t>;</a:t>
            </a:r>
          </a:p>
          <a:p>
            <a:pPr>
              <a:buNone/>
            </a:pPr>
            <a:r>
              <a:rPr lang="en-US" dirty="0" err="1" smtClean="0">
                <a:latin typeface="Bamini" pitchFamily="2" charset="0"/>
              </a:rPr>
              <a:t>tho;tpf;Fk</a:t>
            </a:r>
            <a:r>
              <a:rPr lang="en-US" dirty="0" smtClean="0">
                <a:latin typeface="Bamini" pitchFamily="2" charset="0"/>
              </a:rPr>
              <a:t>; </a:t>
            </a:r>
            <a:r>
              <a:rPr lang="en-US" dirty="0" err="1" smtClean="0">
                <a:latin typeface="Bamini" pitchFamily="2" charset="0"/>
              </a:rPr>
              <a:t>fy;tp</a:t>
            </a:r>
            <a:endParaRPr lang="en-US" dirty="0" smtClean="0">
              <a:latin typeface="Bamini" pitchFamily="2" charset="0"/>
            </a:endParaRPr>
          </a:p>
          <a:p>
            <a:pPr>
              <a:buNone/>
            </a:pPr>
            <a:r>
              <a:rPr lang="en-US" dirty="0" smtClean="0">
                <a:latin typeface="Bamini" pitchFamily="2" charset="0"/>
              </a:rPr>
              <a:t>    </a:t>
            </a:r>
            <a:r>
              <a:rPr lang="en-US" b="1" dirty="0" err="1" smtClean="0">
                <a:latin typeface="Bamini" pitchFamily="2" charset="0"/>
              </a:rPr>
              <a:t>tphpthdk</a:t>
            </a:r>
            <a:r>
              <a:rPr lang="en-US" b="1" dirty="0" smtClean="0">
                <a:latin typeface="Bamini" pitchFamily="2" charset="0"/>
              </a:rPr>
              <a:t>;</a:t>
            </a:r>
          </a:p>
          <a:p>
            <a:pPr>
              <a:buNone/>
            </a:pPr>
            <a:r>
              <a:rPr lang="en-US" dirty="0" err="1" smtClean="0">
                <a:latin typeface="Bamini" pitchFamily="2" charset="0"/>
              </a:rPr>
              <a:t>gs;sp</a:t>
            </a:r>
            <a:r>
              <a:rPr lang="en-US" dirty="0" smtClean="0">
                <a:latin typeface="Bamini" pitchFamily="2" charset="0"/>
              </a:rPr>
              <a:t> </a:t>
            </a:r>
            <a:r>
              <a:rPr lang="en-US" dirty="0" err="1" smtClean="0">
                <a:latin typeface="Bamini" pitchFamily="2" charset="0"/>
              </a:rPr>
              <a:t>kWjpwg;G</a:t>
            </a:r>
            <a:endParaRPr lang="en-US" dirty="0" smtClean="0">
              <a:latin typeface="Bamini" pitchFamily="2" charset="0"/>
            </a:endParaRPr>
          </a:p>
          <a:p>
            <a:pPr>
              <a:buNone/>
            </a:pPr>
            <a:r>
              <a:rPr lang="en-US" dirty="0" smtClean="0">
                <a:latin typeface="Bamini" pitchFamily="2" charset="0"/>
              </a:rPr>
              <a:t>    </a:t>
            </a:r>
            <a:r>
              <a:rPr lang="en-US" b="1" dirty="0" err="1" smtClean="0">
                <a:latin typeface="Bamini" pitchFamily="2" charset="0"/>
              </a:rPr>
              <a:t>fw;fz;L</a:t>
            </a:r>
            <a:endParaRPr lang="en-US" b="1" dirty="0" smtClean="0">
              <a:latin typeface="Bamini" pitchFamily="2" charset="0"/>
            </a:endParaRPr>
          </a:p>
          <a:p>
            <a:pPr>
              <a:buNone/>
            </a:pPr>
            <a:r>
              <a:rPr lang="en-US" dirty="0" err="1" smtClean="0">
                <a:latin typeface="Bamini" pitchFamily="2" charset="0"/>
              </a:rPr>
              <a:t>XnuOj;J</a:t>
            </a:r>
            <a:r>
              <a:rPr lang="en-US" dirty="0" smtClean="0">
                <a:latin typeface="Bamini" pitchFamily="2" charset="0"/>
              </a:rPr>
              <a:t> </a:t>
            </a:r>
            <a:r>
              <a:rPr lang="en-US" dirty="0" err="1" smtClean="0">
                <a:latin typeface="Bamini" pitchFamily="2" charset="0"/>
              </a:rPr>
              <a:t>xU</a:t>
            </a:r>
            <a:r>
              <a:rPr lang="en-US" dirty="0" smtClean="0">
                <a:latin typeface="Bamini" pitchFamily="2" charset="0"/>
              </a:rPr>
              <a:t> </a:t>
            </a:r>
            <a:r>
              <a:rPr lang="en-US" dirty="0" err="1" smtClean="0">
                <a:latin typeface="Bamini" pitchFamily="2" charset="0"/>
              </a:rPr>
              <a:t>nkhop</a:t>
            </a:r>
            <a:endParaRPr lang="en-US" dirty="0" smtClean="0">
              <a:latin typeface="Bamini" pitchFamily="2" charset="0"/>
            </a:endParaRPr>
          </a:p>
          <a:p>
            <a:pPr>
              <a:buNone/>
            </a:pPr>
            <a:r>
              <a:rPr lang="en-US" dirty="0" err="1" smtClean="0">
                <a:latin typeface="Bamini" pitchFamily="2" charset="0"/>
              </a:rPr>
              <a:t>gFgjk</a:t>
            </a:r>
            <a:r>
              <a:rPr lang="en-US" dirty="0" smtClean="0">
                <a:latin typeface="Bamini" pitchFamily="2" charset="0"/>
              </a:rPr>
              <a:t>;&gt;</a:t>
            </a:r>
            <a:r>
              <a:rPr lang="en-US" dirty="0" err="1" smtClean="0">
                <a:latin typeface="Bamini" pitchFamily="2" charset="0"/>
              </a:rPr>
              <a:t>gfhg;gjk</a:t>
            </a:r>
            <a:r>
              <a:rPr lang="en-US" dirty="0" smtClean="0">
                <a:latin typeface="Bamini" pitchFamily="2" charset="0"/>
              </a:rPr>
              <a:t>;</a:t>
            </a:r>
          </a:p>
          <a:p>
            <a:pPr>
              <a:buNone/>
            </a:pPr>
            <a:r>
              <a:rPr lang="en-US" dirty="0" err="1" smtClean="0">
                <a:latin typeface="Bamini" pitchFamily="2" charset="0"/>
              </a:rPr>
              <a:t>nkhopiaf</a:t>
            </a:r>
            <a:r>
              <a:rPr lang="en-US" dirty="0" smtClean="0">
                <a:latin typeface="Bamini" pitchFamily="2" charset="0"/>
              </a:rPr>
              <a:t>; </a:t>
            </a:r>
            <a:r>
              <a:rPr lang="en-US" dirty="0" err="1" smtClean="0">
                <a:latin typeface="Bamini" pitchFamily="2" charset="0"/>
              </a:rPr>
              <a:t>ifahs;Nthk</a:t>
            </a:r>
            <a:r>
              <a:rPr lang="en-US" dirty="0" smtClean="0">
                <a:latin typeface="Bamini" pitchFamily="2" charset="0"/>
              </a:rPr>
              <a:t>;</a:t>
            </a:r>
          </a:p>
          <a:p>
            <a:pPr>
              <a:buNone/>
            </a:pPr>
            <a:endParaRPr lang="en-US" b="1" dirty="0" smtClean="0"/>
          </a:p>
          <a:p>
            <a:endParaRPr lang="en-US" b="1" dirty="0" smtClean="0">
              <a:solidFill>
                <a:srgbClr val="7030A0"/>
              </a:solidFill>
            </a:endParaRPr>
          </a:p>
          <a:p>
            <a:endParaRPr lang="en-US" b="1" dirty="0" smtClean="0">
              <a:solidFill>
                <a:srgbClr val="7030A0"/>
              </a:solidFill>
            </a:endParaRPr>
          </a:p>
          <a:p>
            <a:endParaRPr lang="en-US" b="1" dirty="0" smtClean="0">
              <a:solidFill>
                <a:srgbClr val="7030A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dirty="0" smtClean="0">
                <a:latin typeface="Baamini" pitchFamily="2" charset="0"/>
              </a:rPr>
              <a:t>     </a:t>
            </a:r>
            <a:r>
              <a:rPr lang="en-US" dirty="0" err="1" smtClean="0">
                <a:latin typeface="Bamini" pitchFamily="2" charset="0"/>
              </a:rPr>
              <a:t>fiy</a:t>
            </a:r>
            <a:r>
              <a:rPr lang="en-US" dirty="0" smtClean="0">
                <a:latin typeface="Bamini" pitchFamily="2" charset="0"/>
              </a:rPr>
              <a:t> </a:t>
            </a:r>
            <a:r>
              <a:rPr lang="en-US" dirty="0" err="1" smtClean="0">
                <a:latin typeface="Bamini" pitchFamily="2" charset="0"/>
              </a:rPr>
              <a:t>mofpay</a:t>
            </a:r>
            <a:r>
              <a:rPr lang="en-US" dirty="0" smtClean="0">
                <a:latin typeface="Bamini" pitchFamily="2" charset="0"/>
              </a:rPr>
              <a:t>;</a:t>
            </a:r>
            <a:endParaRPr lang="en-US" dirty="0">
              <a:latin typeface="Bamini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latin typeface="Baamini" pitchFamily="2" charset="0"/>
              </a:rPr>
              <a:t>   </a:t>
            </a:r>
            <a:r>
              <a:rPr lang="en-US" dirty="0" smtClean="0">
                <a:latin typeface="Bamini" pitchFamily="2" charset="0"/>
              </a:rPr>
              <a:t> </a:t>
            </a:r>
            <a:r>
              <a:rPr lang="en-US" b="1" dirty="0" err="1" smtClean="0">
                <a:latin typeface="Bamini" pitchFamily="2" charset="0"/>
              </a:rPr>
              <a:t>ftpijg;Ngio</a:t>
            </a:r>
            <a:endParaRPr lang="en-US" b="1" dirty="0" smtClean="0">
              <a:latin typeface="Bamini" pitchFamily="2" charset="0"/>
            </a:endParaRPr>
          </a:p>
          <a:p>
            <a:pPr>
              <a:buNone/>
            </a:pPr>
            <a:r>
              <a:rPr lang="en-US" dirty="0" smtClean="0">
                <a:latin typeface="Bamini" pitchFamily="2" charset="0"/>
              </a:rPr>
              <a:t>1.xU </a:t>
            </a:r>
            <a:r>
              <a:rPr lang="en-US" dirty="0" err="1" smtClean="0">
                <a:latin typeface="Bamini" pitchFamily="2" charset="0"/>
              </a:rPr>
              <a:t>Ntz;LNfhs</a:t>
            </a:r>
            <a:r>
              <a:rPr lang="en-US" dirty="0" smtClean="0">
                <a:latin typeface="Bamini" pitchFamily="2" charset="0"/>
              </a:rPr>
              <a:t>;</a:t>
            </a:r>
          </a:p>
          <a:p>
            <a:pPr>
              <a:buNone/>
            </a:pPr>
            <a:r>
              <a:rPr lang="en-US" dirty="0" smtClean="0">
                <a:latin typeface="Bamini" pitchFamily="2" charset="0"/>
              </a:rPr>
              <a:t>2.fPiug;ghj;jpAk; </a:t>
            </a:r>
            <a:r>
              <a:rPr lang="en-US" dirty="0" err="1" smtClean="0">
                <a:latin typeface="Bamini" pitchFamily="2" charset="0"/>
              </a:rPr>
              <a:t>FjpiuAk</a:t>
            </a:r>
            <a:r>
              <a:rPr lang="en-US" dirty="0" smtClean="0">
                <a:latin typeface="Bamini" pitchFamily="2" charset="0"/>
              </a:rPr>
              <a:t>;</a:t>
            </a:r>
          </a:p>
          <a:p>
            <a:pPr>
              <a:buNone/>
            </a:pPr>
            <a:r>
              <a:rPr lang="en-US" dirty="0" smtClean="0">
                <a:latin typeface="Bamini" pitchFamily="2" charset="0"/>
              </a:rPr>
              <a:t>     </a:t>
            </a:r>
            <a:r>
              <a:rPr lang="en-US" b="1" dirty="0" err="1" smtClean="0">
                <a:latin typeface="Bamini" pitchFamily="2" charset="0"/>
              </a:rPr>
              <a:t>ciueil</a:t>
            </a:r>
            <a:r>
              <a:rPr lang="en-US" b="1" dirty="0" smtClean="0">
                <a:latin typeface="Bamini" pitchFamily="2" charset="0"/>
              </a:rPr>
              <a:t> </a:t>
            </a:r>
            <a:r>
              <a:rPr lang="en-US" b="1" dirty="0" err="1" smtClean="0">
                <a:latin typeface="Bamini" pitchFamily="2" charset="0"/>
              </a:rPr>
              <a:t>cyfk</a:t>
            </a:r>
            <a:r>
              <a:rPr lang="en-US" dirty="0" smtClean="0">
                <a:latin typeface="Bamini" pitchFamily="2" charset="0"/>
              </a:rPr>
              <a:t>;</a:t>
            </a:r>
          </a:p>
          <a:p>
            <a:pPr>
              <a:buNone/>
            </a:pPr>
            <a:r>
              <a:rPr lang="en-US" dirty="0" err="1" smtClean="0">
                <a:latin typeface="Bamini" pitchFamily="2" charset="0"/>
              </a:rPr>
              <a:t>NgRk</a:t>
            </a:r>
            <a:r>
              <a:rPr lang="en-US" dirty="0" smtClean="0">
                <a:latin typeface="Bamini" pitchFamily="2" charset="0"/>
              </a:rPr>
              <a:t>; </a:t>
            </a:r>
            <a:r>
              <a:rPr lang="en-US" dirty="0" err="1" smtClean="0">
                <a:latin typeface="Bamini" pitchFamily="2" charset="0"/>
              </a:rPr>
              <a:t>Xtpaq;fs</a:t>
            </a:r>
            <a:r>
              <a:rPr lang="en-US" dirty="0" smtClean="0">
                <a:latin typeface="Bamini" pitchFamily="2" charset="0"/>
              </a:rPr>
              <a:t>; (</a:t>
            </a:r>
            <a:r>
              <a:rPr lang="en-US" dirty="0" err="1" smtClean="0">
                <a:latin typeface="Bamini" pitchFamily="2" charset="0"/>
              </a:rPr>
              <a:t>fiy</a:t>
            </a:r>
            <a:r>
              <a:rPr lang="en-US" dirty="0" smtClean="0">
                <a:latin typeface="Bamini" pitchFamily="2" charset="0"/>
              </a:rPr>
              <a:t> </a:t>
            </a:r>
            <a:r>
              <a:rPr lang="en-US" dirty="0" err="1" smtClean="0">
                <a:latin typeface="Bamini" pitchFamily="2" charset="0"/>
              </a:rPr>
              <a:t>tz;zk</a:t>
            </a:r>
            <a:r>
              <a:rPr lang="en-US" dirty="0" smtClean="0">
                <a:latin typeface="Bamini" pitchFamily="2" charset="0"/>
              </a:rPr>
              <a:t>;)</a:t>
            </a:r>
          </a:p>
          <a:p>
            <a:pPr>
              <a:buNone/>
            </a:pPr>
            <a:r>
              <a:rPr lang="en-US" dirty="0" smtClean="0">
                <a:latin typeface="Bamini" pitchFamily="2" charset="0"/>
              </a:rPr>
              <a:t>    </a:t>
            </a:r>
            <a:r>
              <a:rPr lang="en-US" dirty="0" err="1" smtClean="0">
                <a:latin typeface="Bamini" pitchFamily="2" charset="0"/>
              </a:rPr>
              <a:t>t</a:t>
            </a:r>
            <a:r>
              <a:rPr lang="en-US" b="1" dirty="0" err="1" smtClean="0">
                <a:latin typeface="Bamini" pitchFamily="2" charset="0"/>
              </a:rPr>
              <a:t>phpthdk</a:t>
            </a:r>
            <a:r>
              <a:rPr lang="en-US" b="1" dirty="0" smtClean="0">
                <a:latin typeface="Bamini" pitchFamily="2" charset="0"/>
              </a:rPr>
              <a:t>;</a:t>
            </a:r>
          </a:p>
          <a:p>
            <a:pPr>
              <a:buNone/>
            </a:pPr>
            <a:r>
              <a:rPr lang="en-US" dirty="0" err="1" smtClean="0">
                <a:latin typeface="Bamini" pitchFamily="2" charset="0"/>
              </a:rPr>
              <a:t>jkpo</a:t>
            </a:r>
            <a:r>
              <a:rPr lang="en-US" dirty="0" smtClean="0">
                <a:latin typeface="Bamini" pitchFamily="2" charset="0"/>
              </a:rPr>
              <a:t>; </a:t>
            </a:r>
            <a:r>
              <a:rPr lang="en-US" dirty="0" err="1" smtClean="0">
                <a:latin typeface="Bamini" pitchFamily="2" charset="0"/>
              </a:rPr>
              <a:t>xsph;,lq;fs</a:t>
            </a:r>
            <a:r>
              <a:rPr lang="en-US" dirty="0" smtClean="0">
                <a:latin typeface="Bamini" pitchFamily="2" charset="0"/>
              </a:rPr>
              <a:t>;</a:t>
            </a:r>
          </a:p>
          <a:p>
            <a:pPr>
              <a:buNone/>
            </a:pPr>
            <a:r>
              <a:rPr lang="en-US" b="1" dirty="0" smtClean="0">
                <a:latin typeface="Bamini" pitchFamily="2" charset="0"/>
              </a:rPr>
              <a:t>     </a:t>
            </a:r>
            <a:r>
              <a:rPr lang="en-US" b="1" dirty="0" err="1" smtClean="0">
                <a:latin typeface="Bamini" pitchFamily="2" charset="0"/>
              </a:rPr>
              <a:t>fw;fz;L</a:t>
            </a:r>
            <a:endParaRPr lang="en-US" b="1" dirty="0" smtClean="0">
              <a:latin typeface="Bamini" pitchFamily="2" charset="0"/>
            </a:endParaRPr>
          </a:p>
          <a:p>
            <a:pPr>
              <a:buNone/>
            </a:pPr>
            <a:r>
              <a:rPr lang="en-US" dirty="0" err="1" smtClean="0">
                <a:latin typeface="Bamini" pitchFamily="2" charset="0"/>
              </a:rPr>
              <a:t>njhopw;ngah</a:t>
            </a:r>
            <a:r>
              <a:rPr lang="en-US" dirty="0" smtClean="0">
                <a:latin typeface="Bamini" pitchFamily="2" charset="0"/>
              </a:rPr>
              <a:t>; . </a:t>
            </a:r>
            <a:r>
              <a:rPr lang="en-US" dirty="0" err="1" smtClean="0">
                <a:latin typeface="Bamini" pitchFamily="2" charset="0"/>
              </a:rPr>
              <a:t>jpUf;Fws</a:t>
            </a:r>
            <a:r>
              <a:rPr lang="en-US" dirty="0" smtClean="0">
                <a:latin typeface="Bamini" pitchFamily="2" charset="0"/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 err="1" smtClean="0">
                <a:latin typeface="Bamini" pitchFamily="2" charset="0"/>
              </a:rPr>
              <a:t>vl;lhk</a:t>
            </a:r>
            <a:r>
              <a:rPr lang="en-US" sz="3200" b="1" dirty="0" smtClean="0">
                <a:latin typeface="Bamini" pitchFamily="2" charset="0"/>
              </a:rPr>
              <a:t>; </a:t>
            </a:r>
            <a:r>
              <a:rPr lang="en-US" sz="3200" b="1" dirty="0" err="1" smtClean="0">
                <a:latin typeface="Bamini" pitchFamily="2" charset="0"/>
              </a:rPr>
              <a:t>tFg;gpy</a:t>
            </a:r>
            <a:r>
              <a:rPr lang="en-US" sz="3200" b="1" dirty="0" smtClean="0">
                <a:latin typeface="Bamini" pitchFamily="2" charset="0"/>
              </a:rPr>
              <a:t>; ,</a:t>
            </a:r>
            <a:r>
              <a:rPr lang="en-US" sz="3200" b="1" dirty="0" err="1" smtClean="0">
                <a:latin typeface="Bamini" pitchFamily="2" charset="0"/>
              </a:rPr>
              <a:t>lk;ngWk</a:t>
            </a:r>
            <a:r>
              <a:rPr lang="en-US" sz="3200" b="1" dirty="0" smtClean="0">
                <a:latin typeface="Bamini" pitchFamily="2" charset="0"/>
              </a:rPr>
              <a:t>; </a:t>
            </a:r>
            <a:r>
              <a:rPr lang="en-US" sz="3200" b="1" dirty="0" err="1" smtClean="0">
                <a:latin typeface="Bamini" pitchFamily="2" charset="0"/>
              </a:rPr>
              <a:t>ghlg;gFjpfs</a:t>
            </a:r>
            <a:r>
              <a:rPr lang="en-US" sz="3200" dirty="0" smtClean="0">
                <a:latin typeface="Bamini" pitchFamily="2" charset="0"/>
              </a:rPr>
              <a:t>;</a:t>
            </a:r>
            <a:endParaRPr lang="en-US" sz="3200" dirty="0">
              <a:latin typeface="Bamini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latin typeface="Baamini" pitchFamily="2" charset="0"/>
              </a:rPr>
              <a:t>  </a:t>
            </a:r>
            <a:r>
              <a:rPr lang="en-US" dirty="0" smtClean="0">
                <a:latin typeface="Bamini" pitchFamily="2" charset="0"/>
              </a:rPr>
              <a:t>  </a:t>
            </a:r>
            <a:r>
              <a:rPr lang="en-US" b="1" dirty="0" err="1" smtClean="0">
                <a:latin typeface="Bamini" pitchFamily="2" charset="0"/>
              </a:rPr>
              <a:t>ftpijg;Ngio</a:t>
            </a:r>
            <a:endParaRPr lang="en-US" b="1" dirty="0" smtClean="0">
              <a:latin typeface="Bamini" pitchFamily="2" charset="0"/>
            </a:endParaRPr>
          </a:p>
          <a:p>
            <a:r>
              <a:rPr lang="en-US" dirty="0" smtClean="0">
                <a:latin typeface="Bamini" pitchFamily="2" charset="0"/>
              </a:rPr>
              <a:t>1.fy;tp </a:t>
            </a:r>
            <a:r>
              <a:rPr lang="en-US" dirty="0" err="1" smtClean="0">
                <a:latin typeface="Bamini" pitchFamily="2" charset="0"/>
              </a:rPr>
              <a:t>moNf</a:t>
            </a:r>
            <a:r>
              <a:rPr lang="en-US" dirty="0" smtClean="0">
                <a:latin typeface="Bamini" pitchFamily="2" charset="0"/>
              </a:rPr>
              <a:t> </a:t>
            </a:r>
            <a:r>
              <a:rPr lang="en-US" dirty="0" err="1" smtClean="0">
                <a:latin typeface="Bamini" pitchFamily="2" charset="0"/>
              </a:rPr>
              <a:t>moF</a:t>
            </a:r>
            <a:endParaRPr lang="en-US" dirty="0" smtClean="0">
              <a:latin typeface="Bamini" pitchFamily="2" charset="0"/>
            </a:endParaRPr>
          </a:p>
          <a:p>
            <a:r>
              <a:rPr lang="en-US" dirty="0" smtClean="0">
                <a:latin typeface="Bamini" pitchFamily="2" charset="0"/>
              </a:rPr>
              <a:t>2.Gj;jpiaj; </a:t>
            </a:r>
            <a:r>
              <a:rPr lang="en-US" dirty="0" err="1" smtClean="0">
                <a:latin typeface="Bamini" pitchFamily="2" charset="0"/>
              </a:rPr>
              <a:t>jPl;L</a:t>
            </a:r>
            <a:endParaRPr lang="en-US" dirty="0" smtClean="0">
              <a:latin typeface="Bamini" pitchFamily="2" charset="0"/>
            </a:endParaRPr>
          </a:p>
          <a:p>
            <a:pPr>
              <a:buNone/>
            </a:pPr>
            <a:r>
              <a:rPr lang="en-US" dirty="0" smtClean="0">
                <a:latin typeface="Bamini" pitchFamily="2" charset="0"/>
              </a:rPr>
              <a:t>   </a:t>
            </a:r>
            <a:r>
              <a:rPr lang="en-US" b="1" dirty="0" err="1" smtClean="0">
                <a:latin typeface="Bamini" pitchFamily="2" charset="0"/>
              </a:rPr>
              <a:t>ciueil</a:t>
            </a:r>
            <a:r>
              <a:rPr lang="en-US" b="1" dirty="0" smtClean="0">
                <a:latin typeface="Bamini" pitchFamily="2" charset="0"/>
              </a:rPr>
              <a:t> </a:t>
            </a:r>
            <a:r>
              <a:rPr lang="en-US" b="1" dirty="0" err="1" smtClean="0">
                <a:latin typeface="Bamini" pitchFamily="2" charset="0"/>
              </a:rPr>
              <a:t>cyfk</a:t>
            </a:r>
            <a:r>
              <a:rPr lang="en-US" b="1" dirty="0" smtClean="0">
                <a:latin typeface="Bamini" pitchFamily="2" charset="0"/>
              </a:rPr>
              <a:t>; (</a:t>
            </a:r>
            <a:r>
              <a:rPr lang="en-US" b="1" dirty="0" err="1" smtClean="0">
                <a:latin typeface="Bamini" pitchFamily="2" charset="0"/>
              </a:rPr>
              <a:t>fy;tp</a:t>
            </a:r>
            <a:r>
              <a:rPr lang="en-US" b="1" dirty="0" smtClean="0">
                <a:latin typeface="Bamini" pitchFamily="2" charset="0"/>
              </a:rPr>
              <a:t> </a:t>
            </a:r>
            <a:r>
              <a:rPr lang="en-US" b="1" dirty="0" err="1" smtClean="0">
                <a:latin typeface="Bamini" pitchFamily="2" charset="0"/>
              </a:rPr>
              <a:t>fiuapy</a:t>
            </a:r>
            <a:r>
              <a:rPr lang="en-US" b="1" dirty="0" smtClean="0">
                <a:latin typeface="Bamini" pitchFamily="2" charset="0"/>
              </a:rPr>
              <a:t>)</a:t>
            </a:r>
          </a:p>
          <a:p>
            <a:r>
              <a:rPr lang="en-US" dirty="0" err="1" smtClean="0">
                <a:latin typeface="Bamini" pitchFamily="2" charset="0"/>
              </a:rPr>
              <a:t>gy;Jiwf</a:t>
            </a:r>
            <a:r>
              <a:rPr lang="en-US" dirty="0" smtClean="0">
                <a:latin typeface="Bamini" pitchFamily="2" charset="0"/>
              </a:rPr>
              <a:t>; </a:t>
            </a:r>
            <a:r>
              <a:rPr lang="en-US" dirty="0" err="1" smtClean="0">
                <a:latin typeface="Bamini" pitchFamily="2" charset="0"/>
              </a:rPr>
              <a:t>fy;tp</a:t>
            </a:r>
            <a:endParaRPr lang="en-US" dirty="0" smtClean="0">
              <a:latin typeface="Bamini" pitchFamily="2" charset="0"/>
            </a:endParaRPr>
          </a:p>
          <a:p>
            <a:pPr>
              <a:buNone/>
            </a:pPr>
            <a:r>
              <a:rPr lang="en-US" b="1" dirty="0" smtClean="0">
                <a:latin typeface="Bamini" pitchFamily="2" charset="0"/>
              </a:rPr>
              <a:t>   </a:t>
            </a:r>
            <a:r>
              <a:rPr lang="en-US" b="1" dirty="0" err="1" smtClean="0">
                <a:latin typeface="Bamini" pitchFamily="2" charset="0"/>
              </a:rPr>
              <a:t>tphpthdk</a:t>
            </a:r>
            <a:r>
              <a:rPr lang="en-US" dirty="0" smtClean="0">
                <a:latin typeface="Bamini" pitchFamily="2" charset="0"/>
              </a:rPr>
              <a:t>; </a:t>
            </a:r>
          </a:p>
          <a:p>
            <a:r>
              <a:rPr lang="en-US" dirty="0" err="1" smtClean="0">
                <a:latin typeface="Bamini" pitchFamily="2" charset="0"/>
              </a:rPr>
              <a:t>Md;w</a:t>
            </a:r>
            <a:r>
              <a:rPr lang="en-US" dirty="0" smtClean="0">
                <a:latin typeface="Bamini" pitchFamily="2" charset="0"/>
              </a:rPr>
              <a:t> </a:t>
            </a:r>
            <a:r>
              <a:rPr lang="en-US" dirty="0" err="1" smtClean="0">
                <a:latin typeface="Bamini" pitchFamily="2" charset="0"/>
              </a:rPr>
              <a:t>Fbg;gpwj;jy</a:t>
            </a:r>
            <a:r>
              <a:rPr lang="en-US" dirty="0" smtClean="0">
                <a:latin typeface="Bamini" pitchFamily="2" charset="0"/>
              </a:rPr>
              <a:t>;</a:t>
            </a:r>
          </a:p>
          <a:p>
            <a:pPr>
              <a:buNone/>
            </a:pPr>
            <a:r>
              <a:rPr lang="en-US" b="1" dirty="0" smtClean="0">
                <a:latin typeface="Bamini" pitchFamily="2" charset="0"/>
              </a:rPr>
              <a:t>   </a:t>
            </a:r>
            <a:r>
              <a:rPr lang="en-US" b="1" dirty="0" err="1" smtClean="0">
                <a:latin typeface="Bamini" pitchFamily="2" charset="0"/>
              </a:rPr>
              <a:t>fw;fz;L</a:t>
            </a:r>
            <a:endParaRPr lang="en-US" b="1" dirty="0" smtClean="0">
              <a:latin typeface="Bamini" pitchFamily="2" charset="0"/>
            </a:endParaRPr>
          </a:p>
          <a:p>
            <a:r>
              <a:rPr lang="en-US" dirty="0" err="1" smtClean="0">
                <a:latin typeface="Bamini" pitchFamily="2" charset="0"/>
              </a:rPr>
              <a:t>Ntw;Wik</a:t>
            </a:r>
            <a:r>
              <a:rPr lang="en-US" dirty="0" smtClean="0">
                <a:latin typeface="Bamini" pitchFamily="2" charset="0"/>
              </a:rPr>
              <a:t> – </a:t>
            </a:r>
            <a:r>
              <a:rPr lang="en-US" dirty="0" err="1" smtClean="0">
                <a:latin typeface="Bamini" pitchFamily="2" charset="0"/>
              </a:rPr>
              <a:t>nkhopiaf</a:t>
            </a:r>
            <a:r>
              <a:rPr lang="en-US" dirty="0" smtClean="0">
                <a:latin typeface="Bamini" pitchFamily="2" charset="0"/>
              </a:rPr>
              <a:t>; </a:t>
            </a:r>
            <a:r>
              <a:rPr lang="en-US" dirty="0" err="1" smtClean="0">
                <a:latin typeface="Bamini" pitchFamily="2" charset="0"/>
              </a:rPr>
              <a:t>ifahs;Nthk</a:t>
            </a:r>
            <a:r>
              <a:rPr lang="en-US" dirty="0" smtClean="0">
                <a:latin typeface="Bamini" pitchFamily="2" charset="0"/>
              </a:rPr>
              <a:t>;</a:t>
            </a:r>
          </a:p>
          <a:p>
            <a:endParaRPr lang="en-US" dirty="0" smtClean="0">
              <a:latin typeface="Bamini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 smtClean="0">
                <a:latin typeface="Bamini" pitchFamily="2" charset="0"/>
              </a:rPr>
              <a:t>fiy</a:t>
            </a:r>
            <a:r>
              <a:rPr lang="en-US" b="1" dirty="0" smtClean="0">
                <a:latin typeface="Bamini" pitchFamily="2" charset="0"/>
              </a:rPr>
              <a:t>&gt; </a:t>
            </a:r>
            <a:r>
              <a:rPr lang="en-US" b="1" dirty="0" err="1" smtClean="0">
                <a:latin typeface="Bamini" pitchFamily="2" charset="0"/>
              </a:rPr>
              <a:t>mofpay</a:t>
            </a:r>
            <a:r>
              <a:rPr lang="en-US" b="1" dirty="0" smtClean="0">
                <a:latin typeface="Bamini" pitchFamily="2" charset="0"/>
              </a:rPr>
              <a:t>;&gt; </a:t>
            </a:r>
            <a:r>
              <a:rPr lang="en-US" b="1" dirty="0" err="1" smtClean="0">
                <a:latin typeface="Bamini" pitchFamily="2" charset="0"/>
              </a:rPr>
              <a:t>gz;ghL</a:t>
            </a:r>
            <a:r>
              <a:rPr lang="en-US" b="1" dirty="0" smtClean="0">
                <a:latin typeface="Bamini" pitchFamily="2" charset="0"/>
              </a:rPr>
              <a:t/>
            </a:r>
            <a:br>
              <a:rPr lang="en-US" b="1" dirty="0" smtClean="0">
                <a:latin typeface="Bamini" pitchFamily="2" charset="0"/>
              </a:rPr>
            </a:br>
            <a:endParaRPr lang="en-US" b="1" dirty="0">
              <a:latin typeface="Bamini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>
                <a:latin typeface="Baamini" pitchFamily="2" charset="0"/>
              </a:rPr>
              <a:t>  </a:t>
            </a:r>
            <a:r>
              <a:rPr lang="en-US" dirty="0" smtClean="0">
                <a:latin typeface="Bamini" pitchFamily="2" charset="0"/>
              </a:rPr>
              <a:t> </a:t>
            </a:r>
            <a:r>
              <a:rPr lang="en-US" b="1" dirty="0" err="1" smtClean="0">
                <a:latin typeface="Bamini" pitchFamily="2" charset="0"/>
              </a:rPr>
              <a:t>ftpijg;Ngio</a:t>
            </a:r>
            <a:endParaRPr lang="en-US" b="1" dirty="0" smtClean="0">
              <a:latin typeface="Bamini" pitchFamily="2" charset="0"/>
            </a:endParaRPr>
          </a:p>
          <a:p>
            <a:r>
              <a:rPr lang="en-US" dirty="0" smtClean="0">
                <a:latin typeface="Bamini" pitchFamily="2" charset="0"/>
              </a:rPr>
              <a:t>1.jpUf;Nfjhuk;</a:t>
            </a:r>
          </a:p>
          <a:p>
            <a:r>
              <a:rPr lang="en-US" dirty="0" smtClean="0">
                <a:latin typeface="Bamini" pitchFamily="2" charset="0"/>
              </a:rPr>
              <a:t>2.ghlwpe;J </a:t>
            </a:r>
            <a:r>
              <a:rPr lang="en-US" dirty="0" err="1" smtClean="0">
                <a:latin typeface="Bamini" pitchFamily="2" charset="0"/>
              </a:rPr>
              <a:t>xOFjy</a:t>
            </a:r>
            <a:r>
              <a:rPr lang="en-US" dirty="0" smtClean="0">
                <a:latin typeface="Bamini" pitchFamily="2" charset="0"/>
              </a:rPr>
              <a:t>;</a:t>
            </a:r>
          </a:p>
          <a:p>
            <a:pPr>
              <a:buNone/>
            </a:pPr>
            <a:r>
              <a:rPr lang="en-US" dirty="0" smtClean="0">
                <a:latin typeface="Bamini" pitchFamily="2" charset="0"/>
              </a:rPr>
              <a:t>   </a:t>
            </a:r>
            <a:r>
              <a:rPr lang="en-US" b="1" dirty="0" err="1" smtClean="0">
                <a:latin typeface="Bamini" pitchFamily="2" charset="0"/>
              </a:rPr>
              <a:t>ciueil</a:t>
            </a:r>
            <a:r>
              <a:rPr lang="en-US" b="1" dirty="0" smtClean="0">
                <a:latin typeface="Bamini" pitchFamily="2" charset="0"/>
              </a:rPr>
              <a:t> </a:t>
            </a:r>
            <a:r>
              <a:rPr lang="en-US" b="1" dirty="0" err="1" smtClean="0">
                <a:latin typeface="Bamini" pitchFamily="2" charset="0"/>
              </a:rPr>
              <a:t>cyfk</a:t>
            </a:r>
            <a:r>
              <a:rPr lang="en-US" b="1" dirty="0" smtClean="0">
                <a:latin typeface="Bamini" pitchFamily="2" charset="0"/>
              </a:rPr>
              <a:t>;</a:t>
            </a:r>
          </a:p>
          <a:p>
            <a:r>
              <a:rPr lang="en-US" dirty="0" err="1" smtClean="0">
                <a:latin typeface="Bamini" pitchFamily="2" charset="0"/>
              </a:rPr>
              <a:t>ehl;Lg;Gwf</a:t>
            </a:r>
            <a:r>
              <a:rPr lang="en-US" dirty="0" smtClean="0">
                <a:latin typeface="Bamini" pitchFamily="2" charset="0"/>
              </a:rPr>
              <a:t>; </a:t>
            </a:r>
            <a:r>
              <a:rPr lang="en-US" dirty="0" err="1" smtClean="0">
                <a:latin typeface="Bamini" pitchFamily="2" charset="0"/>
              </a:rPr>
              <a:t>iftpidfs</a:t>
            </a:r>
            <a:r>
              <a:rPr lang="en-US" dirty="0" smtClean="0">
                <a:latin typeface="Bamini" pitchFamily="2" charset="0"/>
              </a:rPr>
              <a:t>; (Foy; ,</a:t>
            </a:r>
            <a:r>
              <a:rPr lang="en-US" dirty="0" err="1" smtClean="0">
                <a:latin typeface="Bamini" pitchFamily="2" charset="0"/>
              </a:rPr>
              <a:t>dpJ</a:t>
            </a:r>
            <a:r>
              <a:rPr lang="en-US" dirty="0" smtClean="0">
                <a:latin typeface="Bamini" pitchFamily="2" charset="0"/>
              </a:rPr>
              <a:t> </a:t>
            </a:r>
            <a:r>
              <a:rPr lang="en-US" dirty="0" err="1" smtClean="0">
                <a:latin typeface="Bamini" pitchFamily="2" charset="0"/>
              </a:rPr>
              <a:t>aho</a:t>
            </a:r>
            <a:r>
              <a:rPr lang="en-US" dirty="0" smtClean="0">
                <a:latin typeface="Bamini" pitchFamily="2" charset="0"/>
              </a:rPr>
              <a:t>; ,</a:t>
            </a:r>
            <a:r>
              <a:rPr lang="en-US" dirty="0" err="1" smtClean="0">
                <a:latin typeface="Bamini" pitchFamily="2" charset="0"/>
              </a:rPr>
              <a:t>dppJ</a:t>
            </a:r>
            <a:r>
              <a:rPr lang="en-US" dirty="0" smtClean="0">
                <a:latin typeface="Bamini" pitchFamily="2" charset="0"/>
              </a:rPr>
              <a:t>)</a:t>
            </a:r>
          </a:p>
          <a:p>
            <a:pPr>
              <a:buNone/>
            </a:pPr>
            <a:r>
              <a:rPr lang="en-US" b="1" dirty="0" smtClean="0">
                <a:latin typeface="Bamini" pitchFamily="2" charset="0"/>
              </a:rPr>
              <a:t>    </a:t>
            </a:r>
            <a:r>
              <a:rPr lang="en-US" b="1" dirty="0" err="1" smtClean="0">
                <a:latin typeface="Bamini" pitchFamily="2" charset="0"/>
              </a:rPr>
              <a:t>tphpthdk</a:t>
            </a:r>
            <a:r>
              <a:rPr lang="en-US" b="1" dirty="0" smtClean="0">
                <a:latin typeface="Bamini" pitchFamily="2" charset="0"/>
              </a:rPr>
              <a:t>;</a:t>
            </a:r>
          </a:p>
          <a:p>
            <a:r>
              <a:rPr lang="en-US" dirty="0" err="1" smtClean="0">
                <a:latin typeface="Bamini" pitchFamily="2" charset="0"/>
              </a:rPr>
              <a:t>jkpo</a:t>
            </a:r>
            <a:r>
              <a:rPr lang="en-US" dirty="0" smtClean="0">
                <a:latin typeface="Bamini" pitchFamily="2" charset="0"/>
              </a:rPr>
              <a:t>; ,</a:t>
            </a:r>
            <a:r>
              <a:rPr lang="en-US" dirty="0" err="1" smtClean="0">
                <a:latin typeface="Bamini" pitchFamily="2" charset="0"/>
              </a:rPr>
              <a:t>irf;fUtpfs</a:t>
            </a:r>
            <a:r>
              <a:rPr lang="en-US" dirty="0" smtClean="0">
                <a:latin typeface="Bamini" pitchFamily="2" charset="0"/>
              </a:rPr>
              <a:t>;</a:t>
            </a:r>
          </a:p>
          <a:p>
            <a:pPr>
              <a:buNone/>
            </a:pPr>
            <a:r>
              <a:rPr lang="en-US" b="1" dirty="0" smtClean="0">
                <a:latin typeface="Bamini" pitchFamily="2" charset="0"/>
              </a:rPr>
              <a:t>    </a:t>
            </a:r>
            <a:r>
              <a:rPr lang="en-US" b="1" dirty="0" err="1" smtClean="0">
                <a:latin typeface="Bamini" pitchFamily="2" charset="0"/>
              </a:rPr>
              <a:t>fw;fz;L</a:t>
            </a:r>
            <a:endParaRPr lang="en-US" b="1" dirty="0" smtClean="0">
              <a:latin typeface="Bamini" pitchFamily="2" charset="0"/>
            </a:endParaRPr>
          </a:p>
          <a:p>
            <a:r>
              <a:rPr lang="en-US" dirty="0" err="1" smtClean="0">
                <a:latin typeface="Bamini" pitchFamily="2" charset="0"/>
              </a:rPr>
              <a:t>njhifepiy</a:t>
            </a:r>
            <a:r>
              <a:rPr lang="en-US" dirty="0" smtClean="0">
                <a:latin typeface="Bamini" pitchFamily="2" charset="0"/>
              </a:rPr>
              <a:t>&gt;</a:t>
            </a:r>
            <a:r>
              <a:rPr lang="en-US" dirty="0" err="1" smtClean="0">
                <a:latin typeface="Bamini" pitchFamily="2" charset="0"/>
              </a:rPr>
              <a:t>njhfhepiyj;njhlh</a:t>
            </a:r>
            <a:r>
              <a:rPr lang="en-US" dirty="0" smtClean="0">
                <a:latin typeface="Bamini" pitchFamily="2" charset="0"/>
              </a:rPr>
              <a:t>; </a:t>
            </a:r>
            <a:r>
              <a:rPr lang="en-US" dirty="0" err="1" smtClean="0">
                <a:latin typeface="Bamini" pitchFamily="2" charset="0"/>
              </a:rPr>
              <a:t>nkhopiaf;ifahs;Nthk</a:t>
            </a:r>
            <a:r>
              <a:rPr lang="en-US" dirty="0" smtClean="0">
                <a:latin typeface="Bamini" pitchFamily="2" charset="0"/>
              </a:rPr>
              <a:t>;</a:t>
            </a:r>
          </a:p>
          <a:p>
            <a:endParaRPr lang="en-US" dirty="0">
              <a:latin typeface="Bamini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aamini" pitchFamily="2" charset="0"/>
              </a:rPr>
              <a:t>   </a:t>
            </a:r>
            <a:r>
              <a:rPr lang="en-US" dirty="0" err="1" smtClean="0">
                <a:latin typeface="Bamini" pitchFamily="2" charset="0"/>
              </a:rPr>
              <a:t>ehfhpfk</a:t>
            </a:r>
            <a:r>
              <a:rPr lang="en-US" dirty="0" smtClean="0">
                <a:latin typeface="Bamini" pitchFamily="2" charset="0"/>
              </a:rPr>
              <a:t>;&gt; </a:t>
            </a:r>
            <a:r>
              <a:rPr lang="en-US" dirty="0" err="1" smtClean="0">
                <a:latin typeface="Bamini" pitchFamily="2" charset="0"/>
              </a:rPr>
              <a:t>njhopy</a:t>
            </a:r>
            <a:r>
              <a:rPr lang="en-US" dirty="0" smtClean="0">
                <a:latin typeface="Bamini" pitchFamily="2" charset="0"/>
              </a:rPr>
              <a:t>;&gt;</a:t>
            </a:r>
            <a:r>
              <a:rPr lang="en-US" dirty="0" err="1" smtClean="0">
                <a:latin typeface="Bamini" pitchFamily="2" charset="0"/>
              </a:rPr>
              <a:t>tzpfk</a:t>
            </a:r>
            <a:r>
              <a:rPr lang="en-US" dirty="0" smtClean="0">
                <a:latin typeface="Bamini" pitchFamily="2" charset="0"/>
              </a:rPr>
              <a:t>;</a:t>
            </a:r>
            <a:endParaRPr lang="en-US" dirty="0">
              <a:latin typeface="Bamini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latin typeface="Baamini" pitchFamily="2" charset="0"/>
              </a:rPr>
              <a:t>   </a:t>
            </a:r>
            <a:r>
              <a:rPr lang="en-US" b="1" dirty="0" err="1" smtClean="0">
                <a:latin typeface="Bamini" pitchFamily="2" charset="0"/>
              </a:rPr>
              <a:t>ftpijg;Ngio</a:t>
            </a:r>
            <a:endParaRPr lang="en-US" b="1" dirty="0" smtClean="0">
              <a:latin typeface="Bamini" pitchFamily="2" charset="0"/>
            </a:endParaRPr>
          </a:p>
          <a:p>
            <a:r>
              <a:rPr lang="en-US" dirty="0" smtClean="0">
                <a:latin typeface="Bamini" pitchFamily="2" charset="0"/>
              </a:rPr>
              <a:t>1;.tsk; </a:t>
            </a:r>
            <a:r>
              <a:rPr lang="en-US" dirty="0" err="1" smtClean="0">
                <a:latin typeface="Bamini" pitchFamily="2" charset="0"/>
              </a:rPr>
              <a:t>ngUFf</a:t>
            </a:r>
            <a:endParaRPr lang="en-US" dirty="0" smtClean="0">
              <a:latin typeface="Bamini" pitchFamily="2" charset="0"/>
            </a:endParaRPr>
          </a:p>
          <a:p>
            <a:r>
              <a:rPr lang="en-US" dirty="0" smtClean="0">
                <a:latin typeface="Bamini" pitchFamily="2" charset="0"/>
              </a:rPr>
              <a:t>2.kior;NrhW</a:t>
            </a:r>
          </a:p>
          <a:p>
            <a:pPr>
              <a:buNone/>
            </a:pPr>
            <a:r>
              <a:rPr lang="en-US" dirty="0" smtClean="0">
                <a:latin typeface="Bamini" pitchFamily="2" charset="0"/>
              </a:rPr>
              <a:t>   </a:t>
            </a:r>
            <a:r>
              <a:rPr lang="en-US" b="1" dirty="0" err="1" smtClean="0">
                <a:latin typeface="Bamini" pitchFamily="2" charset="0"/>
              </a:rPr>
              <a:t>ciueil</a:t>
            </a:r>
            <a:r>
              <a:rPr lang="en-US" b="1" dirty="0" smtClean="0">
                <a:latin typeface="Bamini" pitchFamily="2" charset="0"/>
              </a:rPr>
              <a:t> </a:t>
            </a:r>
            <a:r>
              <a:rPr lang="en-US" b="1" dirty="0" err="1" smtClean="0">
                <a:latin typeface="Bamini" pitchFamily="2" charset="0"/>
              </a:rPr>
              <a:t>cyfk</a:t>
            </a:r>
            <a:r>
              <a:rPr lang="en-US" dirty="0" smtClean="0">
                <a:latin typeface="Bamini" pitchFamily="2" charset="0"/>
              </a:rPr>
              <a:t>;</a:t>
            </a:r>
          </a:p>
          <a:p>
            <a:r>
              <a:rPr lang="en-US" dirty="0" err="1" smtClean="0">
                <a:latin typeface="Bamini" pitchFamily="2" charset="0"/>
              </a:rPr>
              <a:t>nfhq;Fehl;L</a:t>
            </a:r>
            <a:r>
              <a:rPr lang="en-US" dirty="0" smtClean="0">
                <a:latin typeface="Bamini" pitchFamily="2" charset="0"/>
              </a:rPr>
              <a:t> </a:t>
            </a:r>
            <a:r>
              <a:rPr lang="en-US" dirty="0" err="1" smtClean="0">
                <a:latin typeface="Bamini" pitchFamily="2" charset="0"/>
              </a:rPr>
              <a:t>tzpfk</a:t>
            </a:r>
            <a:r>
              <a:rPr lang="en-US" dirty="0" smtClean="0">
                <a:latin typeface="Bamini" pitchFamily="2" charset="0"/>
              </a:rPr>
              <a:t>; </a:t>
            </a:r>
            <a:r>
              <a:rPr lang="en-US" b="1" dirty="0" smtClean="0">
                <a:latin typeface="Bamini" pitchFamily="2" charset="0"/>
              </a:rPr>
              <a:t>(</a:t>
            </a:r>
            <a:r>
              <a:rPr lang="en-US" b="1" dirty="0" err="1" smtClean="0">
                <a:latin typeface="Bamini" pitchFamily="2" charset="0"/>
              </a:rPr>
              <a:t>itak</a:t>
            </a:r>
            <a:r>
              <a:rPr lang="en-US" b="1" dirty="0" smtClean="0">
                <a:latin typeface="Bamini" pitchFamily="2" charset="0"/>
              </a:rPr>
              <a:t>; </a:t>
            </a:r>
            <a:r>
              <a:rPr lang="en-US" b="1" dirty="0" err="1" smtClean="0">
                <a:latin typeface="Bamini" pitchFamily="2" charset="0"/>
              </a:rPr>
              <a:t>Gfo</a:t>
            </a:r>
            <a:r>
              <a:rPr lang="en-US" b="1" dirty="0" smtClean="0">
                <a:latin typeface="Bamini" pitchFamily="2" charset="0"/>
              </a:rPr>
              <a:t> </a:t>
            </a:r>
            <a:r>
              <a:rPr lang="en-US" b="1" dirty="0" err="1" smtClean="0">
                <a:latin typeface="Bamini" pitchFamily="2" charset="0"/>
              </a:rPr>
              <a:t>tzpfk</a:t>
            </a:r>
            <a:r>
              <a:rPr lang="en-US" b="1" dirty="0" smtClean="0">
                <a:latin typeface="Bamini" pitchFamily="2" charset="0"/>
              </a:rPr>
              <a:t>;)</a:t>
            </a:r>
          </a:p>
          <a:p>
            <a:pPr>
              <a:buNone/>
            </a:pPr>
            <a:r>
              <a:rPr lang="en-US" b="1" dirty="0" smtClean="0">
                <a:latin typeface="Bamini" pitchFamily="2" charset="0"/>
              </a:rPr>
              <a:t>   </a:t>
            </a:r>
            <a:r>
              <a:rPr lang="en-US" b="1" dirty="0" err="1" smtClean="0">
                <a:latin typeface="Bamini" pitchFamily="2" charset="0"/>
              </a:rPr>
              <a:t>tphpthdk</a:t>
            </a:r>
            <a:r>
              <a:rPr lang="en-US" dirty="0" smtClean="0">
                <a:latin typeface="Bamini" pitchFamily="2" charset="0"/>
              </a:rPr>
              <a:t>;</a:t>
            </a:r>
          </a:p>
          <a:p>
            <a:r>
              <a:rPr lang="en-US" dirty="0" err="1" smtClean="0">
                <a:latin typeface="Bamini" pitchFamily="2" charset="0"/>
              </a:rPr>
              <a:t>fhyk</a:t>
            </a:r>
            <a:r>
              <a:rPr lang="en-US" dirty="0" smtClean="0">
                <a:latin typeface="Bamini" pitchFamily="2" charset="0"/>
              </a:rPr>
              <a:t>; </a:t>
            </a:r>
            <a:r>
              <a:rPr lang="en-US" dirty="0" err="1" smtClean="0">
                <a:latin typeface="Bamini" pitchFamily="2" charset="0"/>
              </a:rPr>
              <a:t>cld</a:t>
            </a:r>
            <a:r>
              <a:rPr lang="en-US" dirty="0" smtClean="0">
                <a:latin typeface="Bamini" pitchFamily="2" charset="0"/>
              </a:rPr>
              <a:t>; </a:t>
            </a:r>
            <a:r>
              <a:rPr lang="en-US" dirty="0" err="1" smtClean="0">
                <a:latin typeface="Bamini" pitchFamily="2" charset="0"/>
              </a:rPr>
              <a:t>tUk</a:t>
            </a:r>
            <a:r>
              <a:rPr lang="en-US" dirty="0" smtClean="0">
                <a:latin typeface="Bamini" pitchFamily="2" charset="0"/>
              </a:rPr>
              <a:t>; </a:t>
            </a:r>
          </a:p>
          <a:p>
            <a:pPr>
              <a:buNone/>
            </a:pPr>
            <a:r>
              <a:rPr lang="en-US" dirty="0" smtClean="0">
                <a:latin typeface="Bamini" pitchFamily="2" charset="0"/>
              </a:rPr>
              <a:t>   </a:t>
            </a:r>
            <a:r>
              <a:rPr lang="en-US" b="1" dirty="0" err="1" smtClean="0">
                <a:latin typeface="Bamini" pitchFamily="2" charset="0"/>
              </a:rPr>
              <a:t>fw;fz;L</a:t>
            </a:r>
            <a:endParaRPr lang="en-US" b="1" dirty="0" smtClean="0">
              <a:latin typeface="Bamini" pitchFamily="2" charset="0"/>
            </a:endParaRPr>
          </a:p>
          <a:p>
            <a:r>
              <a:rPr lang="en-US" dirty="0" err="1" smtClean="0">
                <a:latin typeface="Bamini" pitchFamily="2" charset="0"/>
              </a:rPr>
              <a:t>Gzh;r;rp</a:t>
            </a:r>
            <a:endParaRPr lang="en-US" dirty="0">
              <a:latin typeface="Bamini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நன்றி</a:t>
            </a:r>
            <a:endParaRPr lang="en-US" dirty="0">
              <a:latin typeface="TAU-Paalai" pitchFamily="34" charset="0"/>
              <a:cs typeface="TAU-Paala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371600"/>
            <a:ext cx="7239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வணக்கம்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95400"/>
            <a:ext cx="80772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9600"/>
          </a:xfrm>
          <a:ln w="76200">
            <a:solidFill>
              <a:srgbClr val="0000FF"/>
            </a:solidFill>
          </a:ln>
        </p:spPr>
        <p:txBody>
          <a:bodyPr>
            <a:normAutofit fontScale="90000"/>
          </a:bodyPr>
          <a:lstStyle/>
          <a:p>
            <a:r>
              <a:rPr lang="en-US" sz="2700" b="1" dirty="0" err="1" smtClean="0">
                <a:latin typeface="TAU-Paalai" pitchFamily="34" charset="0"/>
                <a:cs typeface="TAU-Paalai" pitchFamily="34" charset="0"/>
              </a:rPr>
              <a:t>மொழிப்பாடம்</a:t>
            </a:r>
            <a:r>
              <a:rPr lang="en-US" sz="2700" b="1" dirty="0" smtClean="0">
                <a:latin typeface="TAU-Paalai" pitchFamily="34" charset="0"/>
                <a:cs typeface="TAU-Paalai" pitchFamily="34" charset="0"/>
              </a:rPr>
              <a:t> கற்பித்தல் </a:t>
            </a:r>
            <a:r>
              <a:rPr lang="en-US" sz="2700" b="1" dirty="0" err="1" smtClean="0">
                <a:latin typeface="TAU-Paalai" pitchFamily="34" charset="0"/>
                <a:cs typeface="TAU-Paalai" pitchFamily="34" charset="0"/>
              </a:rPr>
              <a:t>முறைகள்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6019800"/>
          </a:xfrm>
          <a:ln w="76200">
            <a:solidFill>
              <a:srgbClr val="0000FF"/>
            </a:solidFill>
          </a:ln>
        </p:spPr>
        <p:txBody>
          <a:bodyPr>
            <a:normAutofit fontScale="92500" lnSpcReduction="10000"/>
          </a:bodyPr>
          <a:lstStyle/>
          <a:p>
            <a:pPr algn="just"/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விரிவுரை</a:t>
            </a:r>
            <a:r>
              <a:rPr lang="en-US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முறை</a:t>
            </a:r>
            <a:endParaRPr lang="en-US" sz="2000" b="1" dirty="0" smtClean="0">
              <a:solidFill>
                <a:srgbClr val="FF0000"/>
              </a:solidFill>
              <a:latin typeface="TAU-Paalai" pitchFamily="34" charset="0"/>
              <a:cs typeface="TAU-Paalai" pitchFamily="34" charset="0"/>
            </a:endParaRPr>
          </a:p>
          <a:p>
            <a:pPr algn="just"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		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பெருங்குழுக்களுக்கு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எளிமையாகக்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கற்பித்தல்</a:t>
            </a:r>
          </a:p>
          <a:p>
            <a:pPr algn="just"/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நடிப்பு</a:t>
            </a:r>
            <a:r>
              <a:rPr lang="en-US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முறை</a:t>
            </a:r>
            <a:endParaRPr lang="en-US" sz="2000" b="1" dirty="0" smtClean="0">
              <a:solidFill>
                <a:srgbClr val="FF0000"/>
              </a:solidFill>
              <a:latin typeface="TAU-Paalai" pitchFamily="34" charset="0"/>
              <a:cs typeface="TAU-Paalai" pitchFamily="34" charset="0"/>
            </a:endParaRPr>
          </a:p>
          <a:p>
            <a:pPr algn="just">
              <a:buNone/>
            </a:pPr>
            <a:r>
              <a:rPr lang="en-US" sz="1900" dirty="0" smtClean="0">
                <a:latin typeface="TAU-Paalai" pitchFamily="34" charset="0"/>
                <a:cs typeface="TAU-Paalai" pitchFamily="34" charset="0"/>
              </a:rPr>
              <a:t>			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ஒன்றைப்போல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அல்லது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ஒருவரைப்போல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நடித்துக்காட்டிக்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கற்பித்தல்</a:t>
            </a:r>
            <a:endParaRPr lang="en-US" sz="2000" b="1" dirty="0" smtClean="0">
              <a:latin typeface="TAU-Paalai" pitchFamily="34" charset="0"/>
              <a:cs typeface="TAU-Paalai" pitchFamily="34" charset="0"/>
            </a:endParaRPr>
          </a:p>
          <a:p>
            <a:pPr algn="just"/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விளையாட்டு</a:t>
            </a:r>
            <a:r>
              <a:rPr lang="en-US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முறை</a:t>
            </a:r>
            <a:endParaRPr lang="en-US" sz="2000" b="1" dirty="0" smtClean="0">
              <a:solidFill>
                <a:srgbClr val="FF0000"/>
              </a:solidFill>
              <a:latin typeface="TAU-Paalai" pitchFamily="34" charset="0"/>
              <a:cs typeface="TAU-Paalai" pitchFamily="34" charset="0"/>
            </a:endParaRPr>
          </a:p>
          <a:p>
            <a:pPr algn="just">
              <a:buNone/>
            </a:pP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			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ஆர்வமூட்டும்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மொழி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விளையாட்டுகள்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/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சொற்புதிர்களை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				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உருவாக்கித்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  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தருதல்</a:t>
            </a:r>
            <a:endParaRPr lang="en-US" sz="2000" b="1" dirty="0" smtClean="0">
              <a:latin typeface="TAU-Paalai" pitchFamily="34" charset="0"/>
              <a:cs typeface="TAU-Paalai" pitchFamily="34" charset="0"/>
            </a:endParaRPr>
          </a:p>
          <a:p>
            <a:pPr algn="just"/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செயல்திட்ட</a:t>
            </a:r>
            <a:r>
              <a:rPr lang="en-US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முறை</a:t>
            </a:r>
            <a:endParaRPr lang="en-US" sz="2000" b="1" dirty="0" smtClean="0">
              <a:solidFill>
                <a:srgbClr val="FF0000"/>
              </a:solidFill>
              <a:latin typeface="TAU-Paalai" pitchFamily="34" charset="0"/>
              <a:cs typeface="TAU-Paalai" pitchFamily="34" charset="0"/>
            </a:endParaRPr>
          </a:p>
          <a:p>
            <a:pPr algn="just">
              <a:buNone/>
            </a:pP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			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குறிப்பிட்ட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செயலைத்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தேர்ந்தெடுத்துத்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திட்டமிட்டு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நிறைவேற்றச்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			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செய்தல்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, 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செய்ததை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மதிப்பிடுதல்</a:t>
            </a:r>
            <a:endParaRPr lang="en-US" sz="2000" b="1" dirty="0" smtClean="0">
              <a:latin typeface="TAU-Paalai" pitchFamily="34" charset="0"/>
              <a:cs typeface="TAU-Paalai" pitchFamily="34" charset="0"/>
            </a:endParaRPr>
          </a:p>
          <a:p>
            <a:pPr algn="just"/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ஒப்படைப்பு</a:t>
            </a:r>
            <a:r>
              <a:rPr lang="en-US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முறை</a:t>
            </a:r>
            <a:endParaRPr lang="en-US" sz="2000" b="1" dirty="0" smtClean="0">
              <a:solidFill>
                <a:srgbClr val="FF0000"/>
              </a:solidFill>
              <a:latin typeface="TAU-Paalai" pitchFamily="34" charset="0"/>
              <a:cs typeface="TAU-Paalai" pitchFamily="34" charset="0"/>
            </a:endParaRPr>
          </a:p>
          <a:p>
            <a:pPr algn="just"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		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குறிப்பிட்ட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தலைப்பில்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செய்திகளைத்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தேடித்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தொகுத்துவரச்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செய்தல்</a:t>
            </a:r>
            <a:endParaRPr lang="en-US" sz="2000" b="1" dirty="0" smtClean="0">
              <a:latin typeface="TAU-Paalai" pitchFamily="34" charset="0"/>
              <a:cs typeface="TAU-Paalai" pitchFamily="34" charset="0"/>
            </a:endParaRPr>
          </a:p>
          <a:p>
            <a:pPr algn="just"/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செயல்வழிக்</a:t>
            </a:r>
            <a:r>
              <a:rPr lang="en-US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கற்றல்</a:t>
            </a:r>
            <a:r>
              <a:rPr lang="en-US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முறை</a:t>
            </a:r>
            <a:endParaRPr lang="en-US" sz="2000" b="1" dirty="0" smtClean="0">
              <a:solidFill>
                <a:srgbClr val="FF0000"/>
              </a:solidFill>
              <a:latin typeface="TAU-Paalai" pitchFamily="34" charset="0"/>
              <a:cs typeface="TAU-Paalai" pitchFamily="34" charset="0"/>
            </a:endParaRPr>
          </a:p>
          <a:p>
            <a:pPr algn="just"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		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தாமே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செயலில்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ஈடுபட்டுக்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கற்றுக்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கொள்ளச்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செய்தல்</a:t>
            </a:r>
            <a:endParaRPr lang="en-US" sz="2000" b="1" dirty="0" smtClean="0">
              <a:latin typeface="TAU-Paalai" pitchFamily="34" charset="0"/>
              <a:cs typeface="TAU-Paalai" pitchFamily="34" charset="0"/>
            </a:endParaRPr>
          </a:p>
          <a:p>
            <a:pPr algn="just"/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படைப்பாற்றல்</a:t>
            </a:r>
            <a:r>
              <a:rPr lang="en-US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கல்வி</a:t>
            </a:r>
            <a:r>
              <a:rPr lang="en-US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முறை</a:t>
            </a:r>
            <a:endParaRPr lang="en-US" sz="2000" b="1" dirty="0" smtClean="0">
              <a:solidFill>
                <a:srgbClr val="FF0000"/>
              </a:solidFill>
              <a:latin typeface="TAU-Paalai" pitchFamily="34" charset="0"/>
              <a:cs typeface="TAU-Paalai" pitchFamily="34" charset="0"/>
            </a:endParaRPr>
          </a:p>
          <a:p>
            <a:pPr algn="just">
              <a:buNone/>
            </a:pPr>
            <a:r>
              <a:rPr lang="en-US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			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மனப்பாட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நிலையிலிருந்து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சிந்தித்துச்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செயல்படும்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நிலைக்கு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மாற்றுதல்</a:t>
            </a:r>
            <a:endParaRPr lang="en-US" sz="2000" b="1" dirty="0" smtClean="0">
              <a:solidFill>
                <a:srgbClr val="FF0000"/>
              </a:solidFill>
              <a:latin typeface="TAU-Paalai" pitchFamily="34" charset="0"/>
              <a:cs typeface="TAU-Paalai" pitchFamily="34" charset="0"/>
            </a:endParaRPr>
          </a:p>
          <a:p>
            <a:pPr algn="just"/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கற்பித்தலில்</a:t>
            </a:r>
            <a:r>
              <a:rPr lang="en-US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தொழில்நுட்பம்</a:t>
            </a:r>
            <a:endParaRPr lang="en-US" sz="2000" b="1" dirty="0" smtClean="0">
              <a:solidFill>
                <a:srgbClr val="FF0000"/>
              </a:solidFill>
              <a:latin typeface="TAU-Paalai" pitchFamily="34" charset="0"/>
              <a:cs typeface="TAU-Paalai" pitchFamily="34" charset="0"/>
            </a:endParaRPr>
          </a:p>
          <a:p>
            <a:pPr algn="just">
              <a:buNone/>
            </a:pPr>
            <a:r>
              <a:rPr lang="en-US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			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தொழில்நுட்பக்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கருவிகளைப்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பயன்படுத்திக்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கற்பித்தல்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763000" cy="609600"/>
          </a:xfrm>
          <a:ln w="57150">
            <a:solidFill>
              <a:srgbClr val="0000FF"/>
            </a:solidFill>
          </a:ln>
        </p:spPr>
        <p:txBody>
          <a:bodyPr>
            <a:normAutofit/>
          </a:bodyPr>
          <a:lstStyle/>
          <a:p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கற்பித்தல்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அணுகுமுறைகள்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685800"/>
            <a:ext cx="8763000" cy="5943600"/>
          </a:xfrm>
          <a:ln w="57150">
            <a:solidFill>
              <a:srgbClr val="0000FF"/>
            </a:solidFill>
          </a:ln>
        </p:spPr>
        <p:txBody>
          <a:bodyPr>
            <a:normAutofit fontScale="77500" lnSpcReduction="20000"/>
          </a:bodyPr>
          <a:lstStyle/>
          <a:p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ஆசிரியர்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மைய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அணுகுமுறை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				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ஆசிரியர்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செயல்பாடுகள்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மிகுதி</a:t>
            </a:r>
            <a:endParaRPr lang="en-US" sz="2000" b="1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lnSpc>
                <a:spcPct val="120000"/>
              </a:lnSpc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மாணவர்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மைய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அணுகுமுறை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				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செய்து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கற்றல்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கண்டறிமுறை</a:t>
            </a:r>
            <a:endParaRPr lang="en-US" sz="2000" b="1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lnSpc>
                <a:spcPct val="120000"/>
              </a:lnSpc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பாடத்திட்ட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அணுகுமுறை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</a:p>
          <a:p>
            <a:pPr algn="just">
              <a:lnSpc>
                <a:spcPct val="120000"/>
              </a:lnSpc>
              <a:buNone/>
            </a:pP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				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இலக்கிய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மன்றம்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கண்காட்சி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கலைத்திட்ட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இணைச்செயல்பாடு</a:t>
            </a:r>
            <a:endParaRPr lang="en-US" sz="2000" b="1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lnSpc>
                <a:spcPct val="120000"/>
              </a:lnSpc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திறன்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அடிப்படையிலான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அணுகுமுறை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</a:p>
          <a:p>
            <a:pPr algn="just">
              <a:lnSpc>
                <a:spcPct val="120000"/>
              </a:lnSpc>
              <a:buNone/>
            </a:pP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				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வினாடி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வினா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lnSpc>
                <a:spcPct val="120000"/>
              </a:lnSpc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ஆக்கம்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சார்ந்த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அணுகுமுறை</a:t>
            </a:r>
            <a:r>
              <a:rPr lang="en-IN" sz="2000" dirty="0" smtClean="0">
                <a:latin typeface="TAU-Paalai" pitchFamily="34" charset="0"/>
                <a:cs typeface="TAU-Paalai" pitchFamily="34" charset="0"/>
              </a:rPr>
              <a:t> </a:t>
            </a:r>
          </a:p>
          <a:p>
            <a:pPr algn="just">
              <a:lnSpc>
                <a:spcPct val="120000"/>
              </a:lnSpc>
              <a:buNone/>
            </a:pPr>
            <a:r>
              <a:rPr lang="en-IN" sz="2000" b="1" dirty="0" smtClean="0">
                <a:latin typeface="TAU-Paalai" pitchFamily="34" charset="0"/>
                <a:cs typeface="TAU-Paalai" pitchFamily="34" charset="0"/>
              </a:rPr>
              <a:t>				</a:t>
            </a:r>
            <a:r>
              <a:rPr lang="en-IN" sz="2000" b="1" dirty="0" err="1" smtClean="0">
                <a:latin typeface="TAU-Paalai" pitchFamily="34" charset="0"/>
                <a:cs typeface="TAU-Paalai" pitchFamily="34" charset="0"/>
              </a:rPr>
              <a:t>செயல்திட்டம்</a:t>
            </a:r>
            <a:r>
              <a:rPr lang="en-IN" sz="2000" b="1" dirty="0" smtClean="0">
                <a:latin typeface="TAU-Paalai" pitchFamily="34" charset="0"/>
                <a:cs typeface="TAU-Paalai" pitchFamily="34" charset="0"/>
              </a:rPr>
              <a:t>  </a:t>
            </a:r>
            <a:r>
              <a:rPr lang="en-IN" sz="2000" b="1" dirty="0" err="1" smtClean="0">
                <a:latin typeface="TAU-Paalai" pitchFamily="34" charset="0"/>
                <a:cs typeface="TAU-Paalai" pitchFamily="34" charset="0"/>
              </a:rPr>
              <a:t>வழங்குதல்</a:t>
            </a:r>
            <a:endParaRPr lang="en-IN" sz="2000" b="1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lnSpc>
                <a:spcPct val="120000"/>
              </a:lnSpc>
              <a:buNone/>
            </a:pPr>
            <a:endParaRPr lang="en-IN" sz="2000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IN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</a:t>
            </a:r>
            <a:r>
              <a:rPr lang="en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IN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ஒருங்கிணைப்பு</a:t>
            </a:r>
            <a:r>
              <a:rPr lang="en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IN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அணுகுமுறை</a:t>
            </a:r>
            <a:r>
              <a:rPr lang="en-IN" sz="2000" dirty="0" smtClean="0">
                <a:latin typeface="TAU-Paalai" pitchFamily="34" charset="0"/>
                <a:cs typeface="TAU-Paalai" pitchFamily="34" charset="0"/>
              </a:rPr>
              <a:t> </a:t>
            </a:r>
          </a:p>
          <a:p>
            <a:pPr algn="just">
              <a:lnSpc>
                <a:spcPct val="120000"/>
              </a:lnSpc>
              <a:buNone/>
            </a:pPr>
            <a:r>
              <a:rPr lang="en-IN" sz="2000" b="1" dirty="0" smtClean="0">
                <a:latin typeface="TAU-Paalai" pitchFamily="34" charset="0"/>
                <a:cs typeface="TAU-Paalai" pitchFamily="34" charset="0"/>
              </a:rPr>
              <a:t>				</a:t>
            </a:r>
            <a:r>
              <a:rPr lang="en-IN" sz="2000" b="1" dirty="0" err="1" smtClean="0">
                <a:latin typeface="TAU-Paalai" pitchFamily="34" charset="0"/>
                <a:cs typeface="TAU-Paalai" pitchFamily="34" charset="0"/>
              </a:rPr>
              <a:t>ஒரே</a:t>
            </a:r>
            <a:r>
              <a:rPr lang="en-IN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IN" sz="2000" b="1" dirty="0" err="1" smtClean="0">
                <a:latin typeface="TAU-Paalai" pitchFamily="34" charset="0"/>
                <a:cs typeface="TAU-Paalai" pitchFamily="34" charset="0"/>
              </a:rPr>
              <a:t>தலைப்பில்</a:t>
            </a:r>
            <a:r>
              <a:rPr lang="en-IN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IN" sz="2000" b="1" dirty="0" err="1" smtClean="0">
                <a:latin typeface="TAU-Paalai" pitchFamily="34" charset="0"/>
                <a:cs typeface="TAU-Paalai" pitchFamily="34" charset="0"/>
              </a:rPr>
              <a:t>அமைந்த</a:t>
            </a:r>
            <a:r>
              <a:rPr lang="en-IN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IN" sz="2000" b="1" dirty="0" err="1" smtClean="0">
                <a:latin typeface="TAU-Paalai" pitchFamily="34" charset="0"/>
                <a:cs typeface="TAU-Paalai" pitchFamily="34" charset="0"/>
              </a:rPr>
              <a:t>வெவ்வேறு</a:t>
            </a:r>
            <a:r>
              <a:rPr lang="en-IN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IN" sz="2000" b="1" dirty="0" err="1" smtClean="0">
                <a:latin typeface="TAU-Paalai" pitchFamily="34" charset="0"/>
                <a:cs typeface="TAU-Paalai" pitchFamily="34" charset="0"/>
              </a:rPr>
              <a:t>பாடங்களை</a:t>
            </a:r>
            <a:r>
              <a:rPr lang="en-IN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IN" sz="2000" b="1" dirty="0" err="1" smtClean="0">
                <a:latin typeface="TAU-Paalai" pitchFamily="34" charset="0"/>
                <a:cs typeface="TAU-Paalai" pitchFamily="34" charset="0"/>
              </a:rPr>
              <a:t>இணைத்துக்</a:t>
            </a:r>
            <a:r>
              <a:rPr lang="en-IN" sz="2000" b="1" dirty="0" smtClean="0">
                <a:latin typeface="TAU-Paalai" pitchFamily="34" charset="0"/>
                <a:cs typeface="TAU-Paalai" pitchFamily="34" charset="0"/>
              </a:rPr>
              <a:t> 				</a:t>
            </a:r>
            <a:r>
              <a:rPr lang="en-IN" sz="2000" b="1" dirty="0" err="1" smtClean="0">
                <a:latin typeface="TAU-Paalai" pitchFamily="34" charset="0"/>
                <a:cs typeface="TAU-Paalai" pitchFamily="34" charset="0"/>
              </a:rPr>
              <a:t>கற்பித்தல்</a:t>
            </a:r>
            <a:r>
              <a:rPr lang="en-IN" sz="2000" b="1" dirty="0" smtClean="0">
                <a:latin typeface="TAU-Paalai" pitchFamily="34" charset="0"/>
                <a:cs typeface="TAU-Paalai" pitchFamily="34" charset="0"/>
              </a:rPr>
              <a:t>) 	 </a:t>
            </a:r>
            <a:r>
              <a:rPr lang="en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(</a:t>
            </a:r>
            <a:r>
              <a:rPr lang="en-IN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தமிழ்</a:t>
            </a:r>
            <a:r>
              <a:rPr lang="en-IN" sz="2000" b="1" dirty="0" smtClean="0">
                <a:latin typeface="TAU-Paalai" pitchFamily="34" charset="0"/>
                <a:cs typeface="TAU-Paalai" pitchFamily="34" charset="0"/>
              </a:rPr>
              <a:t> –</a:t>
            </a:r>
            <a:r>
              <a:rPr lang="en-IN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IN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மழைநீர்</a:t>
            </a:r>
            <a:r>
              <a:rPr lang="en-IN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 (</a:t>
            </a:r>
            <a:r>
              <a:rPr lang="en-IN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பாடல்</a:t>
            </a:r>
            <a:r>
              <a:rPr lang="en-IN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)</a:t>
            </a:r>
            <a:r>
              <a:rPr lang="en-IN" sz="20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IN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அறிவியல்</a:t>
            </a:r>
            <a:r>
              <a:rPr lang="en-IN" sz="2000" b="1" dirty="0" smtClean="0">
                <a:latin typeface="TAU-Paalai" pitchFamily="34" charset="0"/>
                <a:cs typeface="TAU-Paalai" pitchFamily="34" charset="0"/>
              </a:rPr>
              <a:t> – </a:t>
            </a:r>
            <a:r>
              <a:rPr lang="en-IN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நீர்</a:t>
            </a:r>
            <a:r>
              <a:rPr lang="en-IN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IN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சுழற்சி</a:t>
            </a:r>
            <a:r>
              <a:rPr lang="en-IN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 (</a:t>
            </a:r>
            <a:r>
              <a:rPr lang="en-IN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பாடம்</a:t>
            </a:r>
            <a:r>
              <a:rPr lang="en-IN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)</a:t>
            </a:r>
            <a:r>
              <a:rPr lang="en-IN" sz="2000" b="1" dirty="0" smtClean="0">
                <a:latin typeface="TAU-Paalai" pitchFamily="34" charset="0"/>
                <a:cs typeface="TAU-Paalai" pitchFamily="34" charset="0"/>
              </a:rPr>
              <a:t>)</a:t>
            </a:r>
            <a:endParaRPr lang="en-US" sz="2000" b="1" dirty="0" smtClean="0">
              <a:latin typeface="TAU-Paalai" pitchFamily="34" charset="0"/>
              <a:cs typeface="TAU-Paalai" pitchFamily="34" charset="0"/>
            </a:endParaRPr>
          </a:p>
          <a:p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"/>
            <a:ext cx="8686800" cy="6553200"/>
          </a:xfrm>
          <a:ln w="76200">
            <a:solidFill>
              <a:srgbClr val="0000FF"/>
            </a:solidFill>
          </a:ln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endParaRPr lang="en-US" b="1" dirty="0" smtClean="0">
              <a:latin typeface="TAU-Paalai" pitchFamily="34" charset="0"/>
              <a:cs typeface="TAU-Paalai" pitchFamily="34" charset="0"/>
            </a:endParaRPr>
          </a:p>
          <a:p>
            <a:pPr algn="ctr">
              <a:buNone/>
            </a:pP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கற்பித்தல்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உத்திகள்</a:t>
            </a:r>
            <a:endParaRPr lang="en-US" b="1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உற்றுநோக்கச்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செய்தல்</a:t>
            </a:r>
            <a:endParaRPr lang="en-US" sz="2400" b="1" dirty="0" smtClean="0">
              <a:solidFill>
                <a:srgbClr val="009900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	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			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அழகான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கையெழுத்துப்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பயிற்சி</a:t>
            </a:r>
            <a:endParaRPr lang="en-US" sz="2400" b="1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புலக்காட்சி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மூலம்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உய்த்துணர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வைத்தல்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		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		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மழைக்காலம்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என்னும்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தலைப்பில்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கட்டுரை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					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எழுதும்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பயிற்சி</a:t>
            </a:r>
            <a:endParaRPr lang="en-US" sz="2400" b="1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முயன்று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தவறிக்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கற்றுக்கொள்ளச்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செய்தல்</a:t>
            </a:r>
            <a:endParaRPr lang="en-US" sz="2400" b="1" dirty="0" smtClean="0">
              <a:solidFill>
                <a:srgbClr val="009900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				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பிழையின்றிப்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பேச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எழுத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படிப்பதற்குப்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பயிற்சி</a:t>
            </a:r>
            <a:endParaRPr lang="en-US" sz="2400" b="1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கண்டுபிடிப்புவழிக்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கற்கச்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செய்தல்</a:t>
            </a:r>
            <a:endParaRPr lang="en-US" sz="2400" b="1" dirty="0" smtClean="0">
              <a:solidFill>
                <a:srgbClr val="009900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	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			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நடைமுறை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இலக்கணங்கள்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அறியும்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பயிற்சி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(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எ.கா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.) 					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இனஎழுத்துகளைக்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கண்டறிதல்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)</a:t>
            </a:r>
          </a:p>
          <a:p>
            <a:pPr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பங்கேற்றுக்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கற்கச்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செய்தல்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	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			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நாடகம்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உரையாடல்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நடிப்பு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மொழி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விளையாட்டு</a:t>
            </a:r>
            <a:endParaRPr lang="en-US" sz="2400" b="1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கதைவழிக்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கற்கச்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செய்தல்</a:t>
            </a:r>
            <a:endParaRPr lang="en-US" sz="2400" b="1" dirty="0" smtClean="0">
              <a:solidFill>
                <a:srgbClr val="009900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	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			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பாடப்பொருளுக்குப்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பொருத்தமான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கதைகள்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</a:p>
          <a:p>
            <a:pPr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படங்கள்வழிக்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கற்கச்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செய்தல்</a:t>
            </a:r>
            <a:endParaRPr lang="en-US" sz="2400" b="1" dirty="0" smtClean="0">
              <a:solidFill>
                <a:srgbClr val="009900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	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			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பறவை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/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விலங்கு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/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படக்கதைகள்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/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ஆளுமைகள்</a:t>
            </a:r>
            <a:endParaRPr lang="en-US" sz="2400" b="1" dirty="0" smtClean="0">
              <a:latin typeface="TAU-Paalai" pitchFamily="34" charset="0"/>
              <a:cs typeface="TAU-Paalai" pitchFamily="34" charset="0"/>
            </a:endParaRP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en-US" sz="2800" b="1" dirty="0" err="1" smtClean="0">
                <a:latin typeface="TAU-Paalai" pitchFamily="34" charset="0"/>
                <a:cs typeface="TAU-Paalai" pitchFamily="34" charset="0"/>
              </a:rPr>
              <a:t>மொழிப்பாடத்தில்</a:t>
            </a:r>
            <a:r>
              <a:rPr lang="en-US" sz="28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800" b="1" dirty="0" err="1" smtClean="0">
                <a:latin typeface="TAU-Paalai" pitchFamily="34" charset="0"/>
                <a:cs typeface="TAU-Paalai" pitchFamily="34" charset="0"/>
              </a:rPr>
              <a:t>இடம்பெறும்</a:t>
            </a:r>
            <a:r>
              <a:rPr lang="en-US" sz="28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800" b="1" dirty="0" err="1" smtClean="0">
                <a:latin typeface="TAU-Paalai" pitchFamily="34" charset="0"/>
                <a:cs typeface="TAU-Paalai" pitchFamily="34" charset="0"/>
              </a:rPr>
              <a:t>பொருண்மைகள்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10200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மொழி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இயற்கை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நாடு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சமூகம்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அறிவியல்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தொழில்நுட்பம்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கல்வி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கலை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அழகியல்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நாகரிகம்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தொழில்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வாணிகம்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அறம்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தத்துவம்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சிந்தனை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மனிதம்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ஆளுமை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Font typeface="Wingdings" pitchFamily="2" charset="2"/>
              <a:buChar char="v"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endParaRPr lang="en-US" sz="24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09600"/>
            <a:ext cx="75438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28600"/>
            <a:ext cx="8458200" cy="632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685800"/>
            <a:ext cx="5391371" cy="563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32</TotalTime>
  <Words>304</Words>
  <Application>Microsoft Office PowerPoint</Application>
  <PresentationFormat>On-screen Show (4:3)</PresentationFormat>
  <Paragraphs>148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Flow</vt:lpstr>
      <vt:lpstr>தமிழ்மொழி கற்பித்தல் அணுகுமுறைகளும் உத்திகளும்</vt:lpstr>
      <vt:lpstr>வணக்கம்</vt:lpstr>
      <vt:lpstr>மொழிப்பாடம் கற்பித்தல் முறைகள் </vt:lpstr>
      <vt:lpstr>கற்பித்தல் அணுகுமுறைகள்</vt:lpstr>
      <vt:lpstr>Slide 5</vt:lpstr>
      <vt:lpstr>மொழிப்பாடத்தில் இடம்பெறும் பொருண்மைகள்</vt:lpstr>
      <vt:lpstr>Slide 7</vt:lpstr>
      <vt:lpstr>Slide 8</vt:lpstr>
      <vt:lpstr>Slide 9</vt:lpstr>
      <vt:lpstr>Slide 10</vt:lpstr>
      <vt:lpstr>Slide 11</vt:lpstr>
      <vt:lpstr>    Vohk; tFg;gpy; ,lk;ngWk; ghlg;gFjpfs;</vt:lpstr>
      <vt:lpstr>Slide 13</vt:lpstr>
      <vt:lpstr>     fiy mofpay;</vt:lpstr>
      <vt:lpstr>vl;lhk; tFg;gpy; ,lk;ngWk; ghlg;gFjpfs;</vt:lpstr>
      <vt:lpstr>fiy&gt; mofpay;&gt; gz;ghL </vt:lpstr>
      <vt:lpstr>   ehfhpfk;&gt; njhopy;&gt;tzpfk;</vt:lpstr>
      <vt:lpstr>நன்றி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MALARVIZHI - DIET</dc:creator>
  <cp:lastModifiedBy>DELL</cp:lastModifiedBy>
  <cp:revision>12</cp:revision>
  <dcterms:created xsi:type="dcterms:W3CDTF">2006-08-16T00:00:00Z</dcterms:created>
  <dcterms:modified xsi:type="dcterms:W3CDTF">2019-10-04T11:48:12Z</dcterms:modified>
</cp:coreProperties>
</file>